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7"/>
  </p:notesMasterIdLst>
  <p:sldIdLst>
    <p:sldId id="256" r:id="rId5"/>
    <p:sldId id="301" r:id="rId6"/>
    <p:sldId id="444" r:id="rId7"/>
    <p:sldId id="445" r:id="rId8"/>
    <p:sldId id="446" r:id="rId9"/>
    <p:sldId id="447" r:id="rId10"/>
    <p:sldId id="448" r:id="rId11"/>
    <p:sldId id="546" r:id="rId12"/>
    <p:sldId id="572" r:id="rId13"/>
    <p:sldId id="547" r:id="rId14"/>
    <p:sldId id="548" r:id="rId15"/>
    <p:sldId id="549" r:id="rId16"/>
    <p:sldId id="449" r:id="rId17"/>
    <p:sldId id="450" r:id="rId18"/>
    <p:sldId id="463" r:id="rId19"/>
    <p:sldId id="451" r:id="rId20"/>
    <p:sldId id="550" r:id="rId21"/>
    <p:sldId id="552" r:id="rId22"/>
    <p:sldId id="455" r:id="rId23"/>
    <p:sldId id="464" r:id="rId24"/>
    <p:sldId id="465" r:id="rId25"/>
    <p:sldId id="466" r:id="rId26"/>
    <p:sldId id="467" r:id="rId27"/>
    <p:sldId id="573" r:id="rId28"/>
    <p:sldId id="554" r:id="rId29"/>
    <p:sldId id="555" r:id="rId30"/>
    <p:sldId id="556" r:id="rId31"/>
    <p:sldId id="557" r:id="rId32"/>
    <p:sldId id="553" r:id="rId33"/>
    <p:sldId id="540" r:id="rId34"/>
    <p:sldId id="456" r:id="rId35"/>
    <p:sldId id="457" r:id="rId36"/>
    <p:sldId id="459" r:id="rId37"/>
    <p:sldId id="541" r:id="rId38"/>
    <p:sldId id="468" r:id="rId39"/>
    <p:sldId id="460" r:id="rId40"/>
    <p:sldId id="461" r:id="rId41"/>
    <p:sldId id="542" r:id="rId42"/>
    <p:sldId id="469" r:id="rId43"/>
    <p:sldId id="462" r:id="rId44"/>
    <p:sldId id="558" r:id="rId45"/>
    <p:sldId id="452" r:id="rId46"/>
    <p:sldId id="560" r:id="rId47"/>
    <p:sldId id="561" r:id="rId48"/>
    <p:sldId id="564" r:id="rId49"/>
    <p:sldId id="565" r:id="rId50"/>
    <p:sldId id="559" r:id="rId51"/>
    <p:sldId id="519" r:id="rId52"/>
    <p:sldId id="522" r:id="rId53"/>
    <p:sldId id="523" r:id="rId54"/>
    <p:sldId id="520" r:id="rId55"/>
    <p:sldId id="524" r:id="rId56"/>
    <p:sldId id="566" r:id="rId57"/>
    <p:sldId id="568" r:id="rId58"/>
    <p:sldId id="567" r:id="rId59"/>
    <p:sldId id="570" r:id="rId60"/>
    <p:sldId id="569" r:id="rId61"/>
    <p:sldId id="571" r:id="rId62"/>
    <p:sldId id="514" r:id="rId63"/>
    <p:sldId id="521" r:id="rId64"/>
    <p:sldId id="525" r:id="rId65"/>
    <p:sldId id="515" r:id="rId66"/>
    <p:sldId id="516" r:id="rId67"/>
    <p:sldId id="479" r:id="rId68"/>
    <p:sldId id="453" r:id="rId69"/>
    <p:sldId id="482" r:id="rId70"/>
    <p:sldId id="483" r:id="rId71"/>
    <p:sldId id="484" r:id="rId72"/>
    <p:sldId id="454" r:id="rId73"/>
    <p:sldId id="470" r:id="rId74"/>
    <p:sldId id="471" r:id="rId75"/>
    <p:sldId id="472" r:id="rId76"/>
    <p:sldId id="473" r:id="rId77"/>
    <p:sldId id="474" r:id="rId78"/>
    <p:sldId id="488" r:id="rId79"/>
    <p:sldId id="490" r:id="rId80"/>
    <p:sldId id="492" r:id="rId81"/>
    <p:sldId id="493" r:id="rId82"/>
    <p:sldId id="491" r:id="rId83"/>
    <p:sldId id="480" r:id="rId84"/>
    <p:sldId id="485" r:id="rId85"/>
    <p:sldId id="500" r:id="rId86"/>
    <p:sldId id="498" r:id="rId87"/>
    <p:sldId id="502" r:id="rId88"/>
    <p:sldId id="499" r:id="rId89"/>
    <p:sldId id="501" r:id="rId90"/>
    <p:sldId id="503" r:id="rId91"/>
    <p:sldId id="494" r:id="rId92"/>
    <p:sldId id="306" r:id="rId93"/>
    <p:sldId id="495" r:id="rId94"/>
    <p:sldId id="496" r:id="rId95"/>
    <p:sldId id="504" r:id="rId96"/>
    <p:sldId id="574" r:id="rId97"/>
    <p:sldId id="508" r:id="rId98"/>
    <p:sldId id="531" r:id="rId99"/>
    <p:sldId id="532" r:id="rId100"/>
    <p:sldId id="533" r:id="rId101"/>
    <p:sldId id="535" r:id="rId102"/>
    <p:sldId id="534" r:id="rId103"/>
    <p:sldId id="526" r:id="rId104"/>
    <p:sldId id="536" r:id="rId105"/>
    <p:sldId id="527" r:id="rId106"/>
    <p:sldId id="528" r:id="rId107"/>
    <p:sldId id="529" r:id="rId108"/>
    <p:sldId id="530" r:id="rId109"/>
    <p:sldId id="537" r:id="rId110"/>
    <p:sldId id="538" r:id="rId111"/>
    <p:sldId id="539" r:id="rId112"/>
    <p:sldId id="543" r:id="rId113"/>
    <p:sldId id="544" r:id="rId114"/>
    <p:sldId id="545" r:id="rId115"/>
    <p:sldId id="481" r:id="rId116"/>
    <p:sldId id="505" r:id="rId117"/>
    <p:sldId id="506" r:id="rId118"/>
    <p:sldId id="509" r:id="rId119"/>
    <p:sldId id="507" r:id="rId120"/>
    <p:sldId id="510" r:id="rId121"/>
    <p:sldId id="487" r:id="rId122"/>
    <p:sldId id="511" r:id="rId123"/>
    <p:sldId id="512" r:id="rId124"/>
    <p:sldId id="475" r:id="rId125"/>
    <p:sldId id="412"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D2DFF0"/>
    <a:srgbClr val="E8E9FF"/>
    <a:srgbClr val="FFFF00"/>
    <a:srgbClr val="00FA00"/>
    <a:srgbClr val="FFFFFF"/>
    <a:srgbClr val="E9F1F8"/>
    <a:srgbClr val="E7ECEE"/>
    <a:srgbClr val="C27CF8"/>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329381-A4DD-5F4B-9AE2-6BB8B9C60048}" v="5" dt="2023-10-28T14:50:55.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74858" autoAdjust="0"/>
  </p:normalViewPr>
  <p:slideViewPr>
    <p:cSldViewPr snapToGrid="0">
      <p:cViewPr varScale="1">
        <p:scale>
          <a:sx n="105" d="100"/>
          <a:sy n="105" d="100"/>
        </p:scale>
        <p:origin x="192" y="2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1F7FDCE9-E504-074B-AF15-D67616B45FA8}"/>
    <pc:docChg chg="undo custSel addSld modSld">
      <pc:chgData name="Christopher Bohn" userId="8846c46b-5589-4bfa-9ce6-d52aec7c255d" providerId="ADAL" clId="{1F7FDCE9-E504-074B-AF15-D67616B45FA8}" dt="2023-04-11T15:29:56.555" v="193"/>
      <pc:docMkLst>
        <pc:docMk/>
      </pc:docMkLst>
      <pc:sldChg chg="modSp mod">
        <pc:chgData name="Christopher Bohn" userId="8846c46b-5589-4bfa-9ce6-d52aec7c255d" providerId="ADAL" clId="{1F7FDCE9-E504-074B-AF15-D67616B45FA8}" dt="2023-04-11T15:23:43.817" v="164" actId="1076"/>
        <pc:sldMkLst>
          <pc:docMk/>
          <pc:sldMk cId="2718806740" sldId="461"/>
        </pc:sldMkLst>
        <pc:picChg chg="mod">
          <ac:chgData name="Christopher Bohn" userId="8846c46b-5589-4bfa-9ce6-d52aec7c255d" providerId="ADAL" clId="{1F7FDCE9-E504-074B-AF15-D67616B45FA8}" dt="2023-04-11T15:23:43.817" v="164" actId="1076"/>
          <ac:picMkLst>
            <pc:docMk/>
            <pc:sldMk cId="2718806740" sldId="461"/>
            <ac:picMk id="10" creationId="{17DD36FC-F5ED-9248-90A1-193ED79381C7}"/>
          </ac:picMkLst>
        </pc:picChg>
      </pc:sldChg>
      <pc:sldChg chg="modSp mod">
        <pc:chgData name="Christopher Bohn" userId="8846c46b-5589-4bfa-9ce6-d52aec7c255d" providerId="ADAL" clId="{1F7FDCE9-E504-074B-AF15-D67616B45FA8}" dt="2023-04-11T15:09:43.626" v="119" actId="20577"/>
        <pc:sldMkLst>
          <pc:docMk/>
          <pc:sldMk cId="2466734431" sldId="523"/>
        </pc:sldMkLst>
        <pc:spChg chg="mod">
          <ac:chgData name="Christopher Bohn" userId="8846c46b-5589-4bfa-9ce6-d52aec7c255d" providerId="ADAL" clId="{1F7FDCE9-E504-074B-AF15-D67616B45FA8}" dt="2023-04-11T15:09:43.626" v="119" actId="20577"/>
          <ac:spMkLst>
            <pc:docMk/>
            <pc:sldMk cId="2466734431" sldId="523"/>
            <ac:spMk id="5" creationId="{C524A10C-E4C3-3347-B992-05A545A537E6}"/>
          </ac:spMkLst>
        </pc:spChg>
      </pc:sldChg>
      <pc:sldChg chg="modSp mod">
        <pc:chgData name="Christopher Bohn" userId="8846c46b-5589-4bfa-9ce6-d52aec7c255d" providerId="ADAL" clId="{1F7FDCE9-E504-074B-AF15-D67616B45FA8}" dt="2023-04-11T15:11:14.776" v="124" actId="20577"/>
        <pc:sldMkLst>
          <pc:docMk/>
          <pc:sldMk cId="2826169799" sldId="524"/>
        </pc:sldMkLst>
        <pc:spChg chg="mod">
          <ac:chgData name="Christopher Bohn" userId="8846c46b-5589-4bfa-9ce6-d52aec7c255d" providerId="ADAL" clId="{1F7FDCE9-E504-074B-AF15-D67616B45FA8}" dt="2023-04-11T15:11:14.776" v="124" actId="20577"/>
          <ac:spMkLst>
            <pc:docMk/>
            <pc:sldMk cId="2826169799" sldId="524"/>
            <ac:spMk id="7" creationId="{B76C8584-CF62-A14C-89AC-48FCD56AF927}"/>
          </ac:spMkLst>
        </pc:spChg>
      </pc:sldChg>
      <pc:sldChg chg="modSp mod">
        <pc:chgData name="Christopher Bohn" userId="8846c46b-5589-4bfa-9ce6-d52aec7c255d" providerId="ADAL" clId="{1F7FDCE9-E504-074B-AF15-D67616B45FA8}" dt="2023-04-10T23:58:26.447" v="0" actId="20577"/>
        <pc:sldMkLst>
          <pc:docMk/>
          <pc:sldMk cId="3234786021" sldId="535"/>
        </pc:sldMkLst>
        <pc:spChg chg="mod">
          <ac:chgData name="Christopher Bohn" userId="8846c46b-5589-4bfa-9ce6-d52aec7c255d" providerId="ADAL" clId="{1F7FDCE9-E504-074B-AF15-D67616B45FA8}" dt="2023-04-10T23:58:26.447" v="0" actId="20577"/>
          <ac:spMkLst>
            <pc:docMk/>
            <pc:sldMk cId="3234786021" sldId="535"/>
            <ac:spMk id="4" creationId="{9769B5DB-49B6-8C4D-98B0-AFE1D6C60878}"/>
          </ac:spMkLst>
        </pc:spChg>
      </pc:sldChg>
      <pc:sldChg chg="modSp mod">
        <pc:chgData name="Christopher Bohn" userId="8846c46b-5589-4bfa-9ce6-d52aec7c255d" providerId="ADAL" clId="{1F7FDCE9-E504-074B-AF15-D67616B45FA8}" dt="2023-04-11T00:32:09.136" v="88" actId="20577"/>
        <pc:sldMkLst>
          <pc:docMk/>
          <pc:sldMk cId="1675095227" sldId="537"/>
        </pc:sldMkLst>
        <pc:spChg chg="mod">
          <ac:chgData name="Christopher Bohn" userId="8846c46b-5589-4bfa-9ce6-d52aec7c255d" providerId="ADAL" clId="{1F7FDCE9-E504-074B-AF15-D67616B45FA8}" dt="2023-04-11T00:32:09.136" v="88" actId="20577"/>
          <ac:spMkLst>
            <pc:docMk/>
            <pc:sldMk cId="1675095227" sldId="537"/>
            <ac:spMk id="4" creationId="{393DEE1B-3772-964F-9D9F-02159BF5C26D}"/>
          </ac:spMkLst>
        </pc:spChg>
        <pc:spChg chg="mod">
          <ac:chgData name="Christopher Bohn" userId="8846c46b-5589-4bfa-9ce6-d52aec7c255d" providerId="ADAL" clId="{1F7FDCE9-E504-074B-AF15-D67616B45FA8}" dt="2023-04-11T00:32:04.277" v="87" actId="20577"/>
          <ac:spMkLst>
            <pc:docMk/>
            <pc:sldMk cId="1675095227" sldId="537"/>
            <ac:spMk id="7" creationId="{B76C8584-CF62-A14C-89AC-48FCD56AF927}"/>
          </ac:spMkLst>
        </pc:spChg>
      </pc:sldChg>
      <pc:sldChg chg="addSp modSp mod modAnim">
        <pc:chgData name="Christopher Bohn" userId="8846c46b-5589-4bfa-9ce6-d52aec7c255d" providerId="ADAL" clId="{1F7FDCE9-E504-074B-AF15-D67616B45FA8}" dt="2023-04-11T15:29:56.555" v="193"/>
        <pc:sldMkLst>
          <pc:docMk/>
          <pc:sldMk cId="2905567179" sldId="541"/>
        </pc:sldMkLst>
        <pc:spChg chg="add mod">
          <ac:chgData name="Christopher Bohn" userId="8846c46b-5589-4bfa-9ce6-d52aec7c255d" providerId="ADAL" clId="{1F7FDCE9-E504-074B-AF15-D67616B45FA8}" dt="2023-04-11T15:28:52.469" v="187" actId="14100"/>
          <ac:spMkLst>
            <pc:docMk/>
            <pc:sldMk cId="2905567179" sldId="541"/>
            <ac:spMk id="9" creationId="{149045E0-0C76-2593-7D84-8EF8FAB3664C}"/>
          </ac:spMkLst>
        </pc:spChg>
        <pc:spChg chg="add mod">
          <ac:chgData name="Christopher Bohn" userId="8846c46b-5589-4bfa-9ce6-d52aec7c255d" providerId="ADAL" clId="{1F7FDCE9-E504-074B-AF15-D67616B45FA8}" dt="2023-04-11T15:28:32.629" v="170" actId="14100"/>
          <ac:spMkLst>
            <pc:docMk/>
            <pc:sldMk cId="2905567179" sldId="541"/>
            <ac:spMk id="10" creationId="{14D7A0B2-D46B-66C7-D7C0-6EB5B536A1AD}"/>
          </ac:spMkLst>
        </pc:spChg>
        <pc:cxnChg chg="add mod">
          <ac:chgData name="Christopher Bohn" userId="8846c46b-5589-4bfa-9ce6-d52aec7c255d" providerId="ADAL" clId="{1F7FDCE9-E504-074B-AF15-D67616B45FA8}" dt="2023-04-11T15:28:52.469" v="187" actId="14100"/>
          <ac:cxnSpMkLst>
            <pc:docMk/>
            <pc:sldMk cId="2905567179" sldId="541"/>
            <ac:cxnSpMk id="12" creationId="{B61660E1-0E27-7631-47E9-E316BCFDCCE2}"/>
          </ac:cxnSpMkLst>
        </pc:cxnChg>
      </pc:sldChg>
      <pc:sldChg chg="addSp delSp modSp add mod">
        <pc:chgData name="Christopher Bohn" userId="8846c46b-5589-4bfa-9ce6-d52aec7c255d" providerId="ADAL" clId="{1F7FDCE9-E504-074B-AF15-D67616B45FA8}" dt="2023-04-11T15:23:30.183" v="163" actId="478"/>
        <pc:sldMkLst>
          <pc:docMk/>
          <pc:sldMk cId="3839783690" sldId="542"/>
        </pc:sldMkLst>
        <pc:spChg chg="mod">
          <ac:chgData name="Christopher Bohn" userId="8846c46b-5589-4bfa-9ce6-d52aec7c255d" providerId="ADAL" clId="{1F7FDCE9-E504-074B-AF15-D67616B45FA8}" dt="2023-04-11T15:19:02.044" v="134" actId="20577"/>
          <ac:spMkLst>
            <pc:docMk/>
            <pc:sldMk cId="3839783690" sldId="542"/>
            <ac:spMk id="6" creationId="{ADAAC761-85DA-2946-A8B0-98ABCCB60D3C}"/>
          </ac:spMkLst>
        </pc:spChg>
        <pc:spChg chg="add del mod">
          <ac:chgData name="Christopher Bohn" userId="8846c46b-5589-4bfa-9ce6-d52aec7c255d" providerId="ADAL" clId="{1F7FDCE9-E504-074B-AF15-D67616B45FA8}" dt="2023-04-11T15:19:24.070" v="138"/>
          <ac:spMkLst>
            <pc:docMk/>
            <pc:sldMk cId="3839783690" sldId="542"/>
            <ac:spMk id="7" creationId="{FB3F8584-0F84-79FB-3FAA-BF22B1971A76}"/>
          </ac:spMkLst>
        </pc:spChg>
        <pc:grpChg chg="add mod">
          <ac:chgData name="Christopher Bohn" userId="8846c46b-5589-4bfa-9ce6-d52aec7c255d" providerId="ADAL" clId="{1F7FDCE9-E504-074B-AF15-D67616B45FA8}" dt="2023-04-11T15:23:28.680" v="162" actId="14100"/>
          <ac:grpSpMkLst>
            <pc:docMk/>
            <pc:sldMk cId="3839783690" sldId="542"/>
            <ac:grpSpMk id="22" creationId="{B1F05B58-F8E1-F664-4777-335A31D1C2CE}"/>
          </ac:grpSpMkLst>
        </pc:grpChg>
        <pc:picChg chg="add del mod">
          <ac:chgData name="Christopher Bohn" userId="8846c46b-5589-4bfa-9ce6-d52aec7c255d" providerId="ADAL" clId="{1F7FDCE9-E504-074B-AF15-D67616B45FA8}" dt="2023-04-11T15:19:20.079" v="136"/>
          <ac:picMkLst>
            <pc:docMk/>
            <pc:sldMk cId="3839783690" sldId="542"/>
            <ac:picMk id="4" creationId="{430F2596-A30F-EC4D-A7F1-C669989CB2C7}"/>
          </ac:picMkLst>
        </pc:picChg>
        <pc:picChg chg="del">
          <ac:chgData name="Christopher Bohn" userId="8846c46b-5589-4bfa-9ce6-d52aec7c255d" providerId="ADAL" clId="{1F7FDCE9-E504-074B-AF15-D67616B45FA8}" dt="2023-04-11T15:19:21.277" v="137" actId="478"/>
          <ac:picMkLst>
            <pc:docMk/>
            <pc:sldMk cId="3839783690" sldId="542"/>
            <ac:picMk id="9" creationId="{4D2D77D3-8F7F-404E-9291-E04361DC3439}"/>
          </ac:picMkLst>
        </pc:picChg>
        <pc:picChg chg="del">
          <ac:chgData name="Christopher Bohn" userId="8846c46b-5589-4bfa-9ce6-d52aec7c255d" providerId="ADAL" clId="{1F7FDCE9-E504-074B-AF15-D67616B45FA8}" dt="2023-04-11T15:23:30.183" v="163" actId="478"/>
          <ac:picMkLst>
            <pc:docMk/>
            <pc:sldMk cId="3839783690" sldId="542"/>
            <ac:picMk id="10" creationId="{17DD36FC-F5ED-9248-90A1-193ED79381C7}"/>
          </ac:picMkLst>
        </pc:picChg>
        <pc:picChg chg="add del">
          <ac:chgData name="Christopher Bohn" userId="8846c46b-5589-4bfa-9ce6-d52aec7c255d" providerId="ADAL" clId="{1F7FDCE9-E504-074B-AF15-D67616B45FA8}" dt="2023-04-11T15:21:19.209" v="144" actId="478"/>
          <ac:picMkLst>
            <pc:docMk/>
            <pc:sldMk cId="3839783690" sldId="542"/>
            <ac:picMk id="12" creationId="{4042ACE4-3321-4446-B365-7380C12DB253}"/>
          </ac:picMkLst>
        </pc:picChg>
        <pc:picChg chg="add del">
          <ac:chgData name="Christopher Bohn" userId="8846c46b-5589-4bfa-9ce6-d52aec7c255d" providerId="ADAL" clId="{1F7FDCE9-E504-074B-AF15-D67616B45FA8}" dt="2023-04-11T15:21:19.209" v="144" actId="478"/>
          <ac:picMkLst>
            <pc:docMk/>
            <pc:sldMk cId="3839783690" sldId="542"/>
            <ac:picMk id="13" creationId="{FCEA4128-AE50-974B-96F3-B93993BB2B2D}"/>
          </ac:picMkLst>
        </pc:picChg>
        <pc:picChg chg="add del">
          <ac:chgData name="Christopher Bohn" userId="8846c46b-5589-4bfa-9ce6-d52aec7c255d" providerId="ADAL" clId="{1F7FDCE9-E504-074B-AF15-D67616B45FA8}" dt="2023-04-11T15:21:19.209" v="144" actId="478"/>
          <ac:picMkLst>
            <pc:docMk/>
            <pc:sldMk cId="3839783690" sldId="542"/>
            <ac:picMk id="14" creationId="{823DF718-1366-4943-A25C-2985D1651FFF}"/>
          </ac:picMkLst>
        </pc:picChg>
        <pc:picChg chg="add mod">
          <ac:chgData name="Christopher Bohn" userId="8846c46b-5589-4bfa-9ce6-d52aec7c255d" providerId="ADAL" clId="{1F7FDCE9-E504-074B-AF15-D67616B45FA8}" dt="2023-04-11T15:19:46.847" v="141"/>
          <ac:picMkLst>
            <pc:docMk/>
            <pc:sldMk cId="3839783690" sldId="542"/>
            <ac:picMk id="15" creationId="{5267CCA5-9A24-8BBD-976D-53A8ABE24033}"/>
          </ac:picMkLst>
        </pc:picChg>
        <pc:picChg chg="add mod">
          <ac:chgData name="Christopher Bohn" userId="8846c46b-5589-4bfa-9ce6-d52aec7c255d" providerId="ADAL" clId="{1F7FDCE9-E504-074B-AF15-D67616B45FA8}" dt="2023-04-11T15:23:12.271" v="158" actId="164"/>
          <ac:picMkLst>
            <pc:docMk/>
            <pc:sldMk cId="3839783690" sldId="542"/>
            <ac:picMk id="16" creationId="{9D4F4338-A50E-19BD-76CB-C61146FC5BD6}"/>
          </ac:picMkLst>
        </pc:picChg>
        <pc:picChg chg="add mod">
          <ac:chgData name="Christopher Bohn" userId="8846c46b-5589-4bfa-9ce6-d52aec7c255d" providerId="ADAL" clId="{1F7FDCE9-E504-074B-AF15-D67616B45FA8}" dt="2023-04-11T15:23:12.271" v="158" actId="164"/>
          <ac:picMkLst>
            <pc:docMk/>
            <pc:sldMk cId="3839783690" sldId="542"/>
            <ac:picMk id="17" creationId="{91A43634-276A-0C06-2E14-012C8CADB924}"/>
          </ac:picMkLst>
        </pc:picChg>
        <pc:picChg chg="add mod">
          <ac:chgData name="Christopher Bohn" userId="8846c46b-5589-4bfa-9ce6-d52aec7c255d" providerId="ADAL" clId="{1F7FDCE9-E504-074B-AF15-D67616B45FA8}" dt="2023-04-11T15:23:12.271" v="158" actId="164"/>
          <ac:picMkLst>
            <pc:docMk/>
            <pc:sldMk cId="3839783690" sldId="542"/>
            <ac:picMk id="18" creationId="{F7EFF4D5-B16B-D7EC-75A3-8AED02AD3748}"/>
          </ac:picMkLst>
        </pc:picChg>
        <pc:picChg chg="add mod">
          <ac:chgData name="Christopher Bohn" userId="8846c46b-5589-4bfa-9ce6-d52aec7c255d" providerId="ADAL" clId="{1F7FDCE9-E504-074B-AF15-D67616B45FA8}" dt="2023-04-11T15:23:12.271" v="158" actId="164"/>
          <ac:picMkLst>
            <pc:docMk/>
            <pc:sldMk cId="3839783690" sldId="542"/>
            <ac:picMk id="19" creationId="{2B5FAE08-7537-27C3-30A4-1376B6A503DB}"/>
          </ac:picMkLst>
        </pc:picChg>
        <pc:picChg chg="add mod">
          <ac:chgData name="Christopher Bohn" userId="8846c46b-5589-4bfa-9ce6-d52aec7c255d" providerId="ADAL" clId="{1F7FDCE9-E504-074B-AF15-D67616B45FA8}" dt="2023-04-11T15:23:12.271" v="158" actId="164"/>
          <ac:picMkLst>
            <pc:docMk/>
            <pc:sldMk cId="3839783690" sldId="542"/>
            <ac:picMk id="20" creationId="{3510F8EC-4B13-5F9A-9BC4-6D093E884AC9}"/>
          </ac:picMkLst>
        </pc:picChg>
        <pc:picChg chg="add mod">
          <ac:chgData name="Christopher Bohn" userId="8846c46b-5589-4bfa-9ce6-d52aec7c255d" providerId="ADAL" clId="{1F7FDCE9-E504-074B-AF15-D67616B45FA8}" dt="2023-04-11T15:23:12.271" v="158" actId="164"/>
          <ac:picMkLst>
            <pc:docMk/>
            <pc:sldMk cId="3839783690" sldId="542"/>
            <ac:picMk id="21" creationId="{A073DF84-4BD6-9632-3756-1B5859AFDF7F}"/>
          </ac:picMkLst>
        </pc:picChg>
      </pc:sldChg>
    </pc:docChg>
  </pc:docChgLst>
  <pc:docChgLst>
    <pc:chgData name="Christopher Bohn" userId="8846c46b-5589-4bfa-9ce6-d52aec7c255d" providerId="ADAL" clId="{BB329381-A4DD-5F4B-9AE2-6BB8B9C60048}"/>
    <pc:docChg chg="undo custSel addSld delSld modSld">
      <pc:chgData name="Christopher Bohn" userId="8846c46b-5589-4bfa-9ce6-d52aec7c255d" providerId="ADAL" clId="{BB329381-A4DD-5F4B-9AE2-6BB8B9C60048}" dt="2023-10-28T14:53:48.715" v="526" actId="20577"/>
      <pc:docMkLst>
        <pc:docMk/>
      </pc:docMkLst>
      <pc:sldChg chg="modSp mod">
        <pc:chgData name="Christopher Bohn" userId="8846c46b-5589-4bfa-9ce6-d52aec7c255d" providerId="ADAL" clId="{BB329381-A4DD-5F4B-9AE2-6BB8B9C60048}" dt="2023-10-25T16:41:08.840" v="70" actId="27636"/>
        <pc:sldMkLst>
          <pc:docMk/>
          <pc:sldMk cId="1353331394" sldId="455"/>
        </pc:sldMkLst>
        <pc:spChg chg="mod">
          <ac:chgData name="Christopher Bohn" userId="8846c46b-5589-4bfa-9ce6-d52aec7c255d" providerId="ADAL" clId="{BB329381-A4DD-5F4B-9AE2-6BB8B9C60048}" dt="2023-10-25T16:41:08.840" v="70" actId="27636"/>
          <ac:spMkLst>
            <pc:docMk/>
            <pc:sldMk cId="1353331394" sldId="455"/>
            <ac:spMk id="7" creationId="{B76C8584-CF62-A14C-89AC-48FCD56AF927}"/>
          </ac:spMkLst>
        </pc:spChg>
      </pc:sldChg>
      <pc:sldChg chg="modSp mod">
        <pc:chgData name="Christopher Bohn" userId="8846c46b-5589-4bfa-9ce6-d52aec7c255d" providerId="ADAL" clId="{BB329381-A4DD-5F4B-9AE2-6BB8B9C60048}" dt="2023-10-25T16:41:38.716" v="74" actId="14100"/>
        <pc:sldMkLst>
          <pc:docMk/>
          <pc:sldMk cId="2382825936" sldId="464"/>
        </pc:sldMkLst>
        <pc:spChg chg="mod">
          <ac:chgData name="Christopher Bohn" userId="8846c46b-5589-4bfa-9ce6-d52aec7c255d" providerId="ADAL" clId="{BB329381-A4DD-5F4B-9AE2-6BB8B9C60048}" dt="2023-10-25T16:41:38.716" v="74" actId="14100"/>
          <ac:spMkLst>
            <pc:docMk/>
            <pc:sldMk cId="2382825936" sldId="464"/>
            <ac:spMk id="4" creationId="{6A87CBC4-B52D-2E42-B3BD-1B8DAEAFF1BC}"/>
          </ac:spMkLst>
        </pc:spChg>
        <pc:spChg chg="mod">
          <ac:chgData name="Christopher Bohn" userId="8846c46b-5589-4bfa-9ce6-d52aec7c255d" providerId="ADAL" clId="{BB329381-A4DD-5F4B-9AE2-6BB8B9C60048}" dt="2023-10-25T16:41:26.087" v="72" actId="27636"/>
          <ac:spMkLst>
            <pc:docMk/>
            <pc:sldMk cId="2382825936" sldId="464"/>
            <ac:spMk id="7" creationId="{B76C8584-CF62-A14C-89AC-48FCD56AF927}"/>
          </ac:spMkLst>
        </pc:spChg>
        <pc:spChg chg="mod">
          <ac:chgData name="Christopher Bohn" userId="8846c46b-5589-4bfa-9ce6-d52aec7c255d" providerId="ADAL" clId="{BB329381-A4DD-5F4B-9AE2-6BB8B9C60048}" dt="2023-10-25T16:41:34.383" v="73" actId="1076"/>
          <ac:spMkLst>
            <pc:docMk/>
            <pc:sldMk cId="2382825936" sldId="464"/>
            <ac:spMk id="9" creationId="{00339D16-5362-CC41-8E70-493DF983E23F}"/>
          </ac:spMkLst>
        </pc:spChg>
      </pc:sldChg>
      <pc:sldChg chg="modSp mod">
        <pc:chgData name="Christopher Bohn" userId="8846c46b-5589-4bfa-9ce6-d52aec7c255d" providerId="ADAL" clId="{BB329381-A4DD-5F4B-9AE2-6BB8B9C60048}" dt="2023-10-25T16:42:20.843" v="80" actId="14100"/>
        <pc:sldMkLst>
          <pc:docMk/>
          <pc:sldMk cId="1288963618" sldId="465"/>
        </pc:sldMkLst>
        <pc:spChg chg="mod">
          <ac:chgData name="Christopher Bohn" userId="8846c46b-5589-4bfa-9ce6-d52aec7c255d" providerId="ADAL" clId="{BB329381-A4DD-5F4B-9AE2-6BB8B9C60048}" dt="2023-10-25T16:42:10.659" v="77" actId="14100"/>
          <ac:spMkLst>
            <pc:docMk/>
            <pc:sldMk cId="1288963618" sldId="465"/>
            <ac:spMk id="4" creationId="{6A87CBC4-B52D-2E42-B3BD-1B8DAEAFF1BC}"/>
          </ac:spMkLst>
        </pc:spChg>
        <pc:spChg chg="mod">
          <ac:chgData name="Christopher Bohn" userId="8846c46b-5589-4bfa-9ce6-d52aec7c255d" providerId="ADAL" clId="{BB329381-A4DD-5F4B-9AE2-6BB8B9C60048}" dt="2023-10-25T16:42:05.654" v="76" actId="27636"/>
          <ac:spMkLst>
            <pc:docMk/>
            <pc:sldMk cId="1288963618" sldId="465"/>
            <ac:spMk id="7" creationId="{B76C8584-CF62-A14C-89AC-48FCD56AF927}"/>
          </ac:spMkLst>
        </pc:spChg>
        <pc:cxnChg chg="mod">
          <ac:chgData name="Christopher Bohn" userId="8846c46b-5589-4bfa-9ce6-d52aec7c255d" providerId="ADAL" clId="{BB329381-A4DD-5F4B-9AE2-6BB8B9C60048}" dt="2023-10-25T16:42:14.745" v="78" actId="14100"/>
          <ac:cxnSpMkLst>
            <pc:docMk/>
            <pc:sldMk cId="1288963618" sldId="465"/>
            <ac:cxnSpMk id="17" creationId="{F9FF258A-373C-DA44-8D33-5C2996C591EF}"/>
          </ac:cxnSpMkLst>
        </pc:cxnChg>
        <pc:cxnChg chg="mod">
          <ac:chgData name="Christopher Bohn" userId="8846c46b-5589-4bfa-9ce6-d52aec7c255d" providerId="ADAL" clId="{BB329381-A4DD-5F4B-9AE2-6BB8B9C60048}" dt="2023-10-25T16:42:18.226" v="79" actId="14100"/>
          <ac:cxnSpMkLst>
            <pc:docMk/>
            <pc:sldMk cId="1288963618" sldId="465"/>
            <ac:cxnSpMk id="18" creationId="{C3C0C8D0-B945-DD45-A9CA-C256CEC75277}"/>
          </ac:cxnSpMkLst>
        </pc:cxnChg>
        <pc:cxnChg chg="mod">
          <ac:chgData name="Christopher Bohn" userId="8846c46b-5589-4bfa-9ce6-d52aec7c255d" providerId="ADAL" clId="{BB329381-A4DD-5F4B-9AE2-6BB8B9C60048}" dt="2023-10-25T16:42:20.843" v="80" actId="14100"/>
          <ac:cxnSpMkLst>
            <pc:docMk/>
            <pc:sldMk cId="1288963618" sldId="465"/>
            <ac:cxnSpMk id="21" creationId="{CC10E6F0-4697-7D4C-A9E6-A7EC3975D171}"/>
          </ac:cxnSpMkLst>
        </pc:cxnChg>
      </pc:sldChg>
      <pc:sldChg chg="delSp modSp mod delAnim">
        <pc:chgData name="Christopher Bohn" userId="8846c46b-5589-4bfa-9ce6-d52aec7c255d" providerId="ADAL" clId="{BB329381-A4DD-5F4B-9AE2-6BB8B9C60048}" dt="2023-10-25T16:42:50.234" v="85" actId="478"/>
        <pc:sldMkLst>
          <pc:docMk/>
          <pc:sldMk cId="3150278241" sldId="466"/>
        </pc:sldMkLst>
        <pc:spChg chg="mod">
          <ac:chgData name="Christopher Bohn" userId="8846c46b-5589-4bfa-9ce6-d52aec7c255d" providerId="ADAL" clId="{BB329381-A4DD-5F4B-9AE2-6BB8B9C60048}" dt="2023-10-25T16:42:38.967" v="82" actId="27636"/>
          <ac:spMkLst>
            <pc:docMk/>
            <pc:sldMk cId="3150278241" sldId="466"/>
            <ac:spMk id="7" creationId="{B76C8584-CF62-A14C-89AC-48FCD56AF927}"/>
          </ac:spMkLst>
        </pc:spChg>
        <pc:spChg chg="mod">
          <ac:chgData name="Christopher Bohn" userId="8846c46b-5589-4bfa-9ce6-d52aec7c255d" providerId="ADAL" clId="{BB329381-A4DD-5F4B-9AE2-6BB8B9C60048}" dt="2023-10-25T16:42:44.476" v="83" actId="14100"/>
          <ac:spMkLst>
            <pc:docMk/>
            <pc:sldMk cId="3150278241" sldId="466"/>
            <ac:spMk id="9" creationId="{00339D16-5362-CC41-8E70-493DF983E23F}"/>
          </ac:spMkLst>
        </pc:spChg>
        <pc:spChg chg="del">
          <ac:chgData name="Christopher Bohn" userId="8846c46b-5589-4bfa-9ce6-d52aec7c255d" providerId="ADAL" clId="{BB329381-A4DD-5F4B-9AE2-6BB8B9C60048}" dt="2023-10-25T16:42:50.234" v="85" actId="478"/>
          <ac:spMkLst>
            <pc:docMk/>
            <pc:sldMk cId="3150278241" sldId="466"/>
            <ac:spMk id="24" creationId="{1C5A7691-ABEE-B14D-9F7D-9C0590762DC6}"/>
          </ac:spMkLst>
        </pc:spChg>
        <pc:cxnChg chg="del">
          <ac:chgData name="Christopher Bohn" userId="8846c46b-5589-4bfa-9ce6-d52aec7c255d" providerId="ADAL" clId="{BB329381-A4DD-5F4B-9AE2-6BB8B9C60048}" dt="2023-10-25T16:42:47.858" v="84" actId="478"/>
          <ac:cxnSpMkLst>
            <pc:docMk/>
            <pc:sldMk cId="3150278241" sldId="466"/>
            <ac:cxnSpMk id="19" creationId="{67C2C543-2C0D-0046-A2EA-C4FB10947DEB}"/>
          </ac:cxnSpMkLst>
        </pc:cxnChg>
      </pc:sldChg>
      <pc:sldChg chg="modSp mod">
        <pc:chgData name="Christopher Bohn" userId="8846c46b-5589-4bfa-9ce6-d52aec7c255d" providerId="ADAL" clId="{BB329381-A4DD-5F4B-9AE2-6BB8B9C60048}" dt="2023-10-25T16:43:07.400" v="87" actId="27636"/>
        <pc:sldMkLst>
          <pc:docMk/>
          <pc:sldMk cId="734973987" sldId="467"/>
        </pc:sldMkLst>
        <pc:spChg chg="mod">
          <ac:chgData name="Christopher Bohn" userId="8846c46b-5589-4bfa-9ce6-d52aec7c255d" providerId="ADAL" clId="{BB329381-A4DD-5F4B-9AE2-6BB8B9C60048}" dt="2023-10-25T16:43:07.400" v="87" actId="27636"/>
          <ac:spMkLst>
            <pc:docMk/>
            <pc:sldMk cId="734973987" sldId="467"/>
            <ac:spMk id="7" creationId="{B76C8584-CF62-A14C-89AC-48FCD56AF927}"/>
          </ac:spMkLst>
        </pc:spChg>
      </pc:sldChg>
      <pc:sldChg chg="modSp mod">
        <pc:chgData name="Christopher Bohn" userId="8846c46b-5589-4bfa-9ce6-d52aec7c255d" providerId="ADAL" clId="{BB329381-A4DD-5F4B-9AE2-6BB8B9C60048}" dt="2023-10-28T14:38:44.623" v="105" actId="20577"/>
        <pc:sldMkLst>
          <pc:docMk/>
          <pc:sldMk cId="2826169799" sldId="524"/>
        </pc:sldMkLst>
        <pc:spChg chg="mod">
          <ac:chgData name="Christopher Bohn" userId="8846c46b-5589-4bfa-9ce6-d52aec7c255d" providerId="ADAL" clId="{BB329381-A4DD-5F4B-9AE2-6BB8B9C60048}" dt="2023-10-28T14:38:44.623" v="105" actId="20577"/>
          <ac:spMkLst>
            <pc:docMk/>
            <pc:sldMk cId="2826169799" sldId="524"/>
            <ac:spMk id="7" creationId="{B76C8584-CF62-A14C-89AC-48FCD56AF927}"/>
          </ac:spMkLst>
        </pc:spChg>
      </pc:sldChg>
      <pc:sldChg chg="modSp mod">
        <pc:chgData name="Christopher Bohn" userId="8846c46b-5589-4bfa-9ce6-d52aec7c255d" providerId="ADAL" clId="{BB329381-A4DD-5F4B-9AE2-6BB8B9C60048}" dt="2023-10-28T14:44:00.817" v="151" actId="14"/>
        <pc:sldMkLst>
          <pc:docMk/>
          <pc:sldMk cId="697067593" sldId="528"/>
        </pc:sldMkLst>
        <pc:spChg chg="mod">
          <ac:chgData name="Christopher Bohn" userId="8846c46b-5589-4bfa-9ce6-d52aec7c255d" providerId="ADAL" clId="{BB329381-A4DD-5F4B-9AE2-6BB8B9C60048}" dt="2023-10-28T14:44:00.817" v="151" actId="14"/>
          <ac:spMkLst>
            <pc:docMk/>
            <pc:sldMk cId="697067593" sldId="528"/>
            <ac:spMk id="7" creationId="{B76C8584-CF62-A14C-89AC-48FCD56AF927}"/>
          </ac:spMkLst>
        </pc:spChg>
      </pc:sldChg>
      <pc:sldChg chg="modSp mod">
        <pc:chgData name="Christopher Bohn" userId="8846c46b-5589-4bfa-9ce6-d52aec7c255d" providerId="ADAL" clId="{BB329381-A4DD-5F4B-9AE2-6BB8B9C60048}" dt="2023-10-28T14:40:58.519" v="115" actId="20577"/>
        <pc:sldMkLst>
          <pc:docMk/>
          <pc:sldMk cId="646757587" sldId="531"/>
        </pc:sldMkLst>
        <pc:spChg chg="mod">
          <ac:chgData name="Christopher Bohn" userId="8846c46b-5589-4bfa-9ce6-d52aec7c255d" providerId="ADAL" clId="{BB329381-A4DD-5F4B-9AE2-6BB8B9C60048}" dt="2023-10-28T14:40:58.519" v="115" actId="20577"/>
          <ac:spMkLst>
            <pc:docMk/>
            <pc:sldMk cId="646757587" sldId="531"/>
            <ac:spMk id="4" creationId="{9769B5DB-49B6-8C4D-98B0-AFE1D6C60878}"/>
          </ac:spMkLst>
        </pc:spChg>
      </pc:sldChg>
      <pc:sldChg chg="modSp mod">
        <pc:chgData name="Christopher Bohn" userId="8846c46b-5589-4bfa-9ce6-d52aec7c255d" providerId="ADAL" clId="{BB329381-A4DD-5F4B-9AE2-6BB8B9C60048}" dt="2023-10-28T14:41:23.507" v="119" actId="20577"/>
        <pc:sldMkLst>
          <pc:docMk/>
          <pc:sldMk cId="3234786021" sldId="535"/>
        </pc:sldMkLst>
        <pc:spChg chg="mod">
          <ac:chgData name="Christopher Bohn" userId="8846c46b-5589-4bfa-9ce6-d52aec7c255d" providerId="ADAL" clId="{BB329381-A4DD-5F4B-9AE2-6BB8B9C60048}" dt="2023-10-28T14:41:23.507" v="119" actId="20577"/>
          <ac:spMkLst>
            <pc:docMk/>
            <pc:sldMk cId="3234786021" sldId="535"/>
            <ac:spMk id="4" creationId="{9769B5DB-49B6-8C4D-98B0-AFE1D6C60878}"/>
          </ac:spMkLst>
        </pc:spChg>
      </pc:sldChg>
      <pc:sldChg chg="modSp add mod">
        <pc:chgData name="Christopher Bohn" userId="8846c46b-5589-4bfa-9ce6-d52aec7c255d" providerId="ADAL" clId="{BB329381-A4DD-5F4B-9AE2-6BB8B9C60048}" dt="2023-10-28T14:47:32.766" v="331" actId="20577"/>
        <pc:sldMkLst>
          <pc:docMk/>
          <pc:sldMk cId="723950895" sldId="543"/>
        </pc:sldMkLst>
        <pc:spChg chg="mod">
          <ac:chgData name="Christopher Bohn" userId="8846c46b-5589-4bfa-9ce6-d52aec7c255d" providerId="ADAL" clId="{BB329381-A4DD-5F4B-9AE2-6BB8B9C60048}" dt="2023-10-28T14:47:32.766" v="331" actId="20577"/>
          <ac:spMkLst>
            <pc:docMk/>
            <pc:sldMk cId="723950895" sldId="543"/>
            <ac:spMk id="7" creationId="{B76C8584-CF62-A14C-89AC-48FCD56AF927}"/>
          </ac:spMkLst>
        </pc:spChg>
      </pc:sldChg>
      <pc:sldChg chg="add del">
        <pc:chgData name="Christopher Bohn" userId="8846c46b-5589-4bfa-9ce6-d52aec7c255d" providerId="ADAL" clId="{BB329381-A4DD-5F4B-9AE2-6BB8B9C60048}" dt="2023-10-28T14:44:37.798" v="152" actId="2696"/>
        <pc:sldMkLst>
          <pc:docMk/>
          <pc:sldMk cId="3906658938" sldId="543"/>
        </pc:sldMkLst>
      </pc:sldChg>
      <pc:sldChg chg="addSp delSp modSp add mod">
        <pc:chgData name="Christopher Bohn" userId="8846c46b-5589-4bfa-9ce6-d52aec7c255d" providerId="ADAL" clId="{BB329381-A4DD-5F4B-9AE2-6BB8B9C60048}" dt="2023-10-28T14:51:21.605" v="454" actId="20577"/>
        <pc:sldMkLst>
          <pc:docMk/>
          <pc:sldMk cId="2178761094" sldId="544"/>
        </pc:sldMkLst>
        <pc:spChg chg="add del mod">
          <ac:chgData name="Christopher Bohn" userId="8846c46b-5589-4bfa-9ce6-d52aec7c255d" providerId="ADAL" clId="{BB329381-A4DD-5F4B-9AE2-6BB8B9C60048}" dt="2023-10-28T14:49:48.263" v="351" actId="1076"/>
          <ac:spMkLst>
            <pc:docMk/>
            <pc:sldMk cId="2178761094" sldId="544"/>
            <ac:spMk id="4" creationId="{5BC19806-80C7-3249-AF8B-8A3F7DB07BA9}"/>
          </ac:spMkLst>
        </pc:spChg>
        <pc:spChg chg="del">
          <ac:chgData name="Christopher Bohn" userId="8846c46b-5589-4bfa-9ce6-d52aec7c255d" providerId="ADAL" clId="{BB329381-A4DD-5F4B-9AE2-6BB8B9C60048}" dt="2023-10-28T14:47:42.626" v="332" actId="478"/>
          <ac:spMkLst>
            <pc:docMk/>
            <pc:sldMk cId="2178761094" sldId="544"/>
            <ac:spMk id="5" creationId="{50BA0F0E-3A3C-6F46-9004-0C3FB6A0BA84}"/>
          </ac:spMkLst>
        </pc:spChg>
        <pc:spChg chg="mod">
          <ac:chgData name="Christopher Bohn" userId="8846c46b-5589-4bfa-9ce6-d52aec7c255d" providerId="ADAL" clId="{BB329381-A4DD-5F4B-9AE2-6BB8B9C60048}" dt="2023-10-28T14:51:21.605" v="454" actId="20577"/>
          <ac:spMkLst>
            <pc:docMk/>
            <pc:sldMk cId="2178761094" sldId="544"/>
            <ac:spMk id="6" creationId="{ADAAC761-85DA-2946-A8B0-98ABCCB60D3C}"/>
          </ac:spMkLst>
        </pc:spChg>
        <pc:spChg chg="mod">
          <ac:chgData name="Christopher Bohn" userId="8846c46b-5589-4bfa-9ce6-d52aec7c255d" providerId="ADAL" clId="{BB329381-A4DD-5F4B-9AE2-6BB8B9C60048}" dt="2023-10-28T14:48:17.299" v="339" actId="20577"/>
          <ac:spMkLst>
            <pc:docMk/>
            <pc:sldMk cId="2178761094" sldId="544"/>
            <ac:spMk id="7" creationId="{B76C8584-CF62-A14C-89AC-48FCD56AF927}"/>
          </ac:spMkLst>
        </pc:spChg>
        <pc:spChg chg="add del mod">
          <ac:chgData name="Christopher Bohn" userId="8846c46b-5589-4bfa-9ce6-d52aec7c255d" providerId="ADAL" clId="{BB329381-A4DD-5F4B-9AE2-6BB8B9C60048}" dt="2023-10-28T14:50:46.827" v="436" actId="14100"/>
          <ac:spMkLst>
            <pc:docMk/>
            <pc:sldMk cId="2178761094" sldId="544"/>
            <ac:spMk id="9" creationId="{0B2C9EC0-016D-284E-9F1A-0D52CE5EC097}"/>
          </ac:spMkLst>
        </pc:spChg>
        <pc:spChg chg="del">
          <ac:chgData name="Christopher Bohn" userId="8846c46b-5589-4bfa-9ce6-d52aec7c255d" providerId="ADAL" clId="{BB329381-A4DD-5F4B-9AE2-6BB8B9C60048}" dt="2023-10-28T14:47:46.001" v="334" actId="478"/>
          <ac:spMkLst>
            <pc:docMk/>
            <pc:sldMk cId="2178761094" sldId="544"/>
            <ac:spMk id="11" creationId="{5FFB24E5-B10B-6D4F-9AFB-63D03C051AD4}"/>
          </ac:spMkLst>
        </pc:spChg>
        <pc:spChg chg="del">
          <ac:chgData name="Christopher Bohn" userId="8846c46b-5589-4bfa-9ce6-d52aec7c255d" providerId="ADAL" clId="{BB329381-A4DD-5F4B-9AE2-6BB8B9C60048}" dt="2023-10-28T14:47:44.328" v="333" actId="478"/>
          <ac:spMkLst>
            <pc:docMk/>
            <pc:sldMk cId="2178761094" sldId="544"/>
            <ac:spMk id="12" creationId="{A991ABB2-C340-0A4B-BFD1-423F6AEC0F75}"/>
          </ac:spMkLst>
        </pc:spChg>
        <pc:spChg chg="mod">
          <ac:chgData name="Christopher Bohn" userId="8846c46b-5589-4bfa-9ce6-d52aec7c255d" providerId="ADAL" clId="{BB329381-A4DD-5F4B-9AE2-6BB8B9C60048}" dt="2023-10-28T14:50:26.214" v="430" actId="14100"/>
          <ac:spMkLst>
            <pc:docMk/>
            <pc:sldMk cId="2178761094" sldId="544"/>
            <ac:spMk id="13" creationId="{00A425F0-ECE2-C742-85DD-4223864F3D2B}"/>
          </ac:spMkLst>
        </pc:spChg>
      </pc:sldChg>
      <pc:sldChg chg="delSp modSp add mod">
        <pc:chgData name="Christopher Bohn" userId="8846c46b-5589-4bfa-9ce6-d52aec7c255d" providerId="ADAL" clId="{BB329381-A4DD-5F4B-9AE2-6BB8B9C60048}" dt="2023-10-28T14:53:48.715" v="526" actId="20577"/>
        <pc:sldMkLst>
          <pc:docMk/>
          <pc:sldMk cId="1212672353" sldId="545"/>
        </pc:sldMkLst>
        <pc:spChg chg="mod">
          <ac:chgData name="Christopher Bohn" userId="8846c46b-5589-4bfa-9ce6-d52aec7c255d" providerId="ADAL" clId="{BB329381-A4DD-5F4B-9AE2-6BB8B9C60048}" dt="2023-10-28T14:51:28.325" v="455"/>
          <ac:spMkLst>
            <pc:docMk/>
            <pc:sldMk cId="1212672353" sldId="545"/>
            <ac:spMk id="6" creationId="{ADAAC761-85DA-2946-A8B0-98ABCCB60D3C}"/>
          </ac:spMkLst>
        </pc:spChg>
        <pc:spChg chg="mod">
          <ac:chgData name="Christopher Bohn" userId="8846c46b-5589-4bfa-9ce6-d52aec7c255d" providerId="ADAL" clId="{BB329381-A4DD-5F4B-9AE2-6BB8B9C60048}" dt="2023-10-28T14:53:48.715" v="526" actId="20577"/>
          <ac:spMkLst>
            <pc:docMk/>
            <pc:sldMk cId="1212672353" sldId="545"/>
            <ac:spMk id="7" creationId="{B76C8584-CF62-A14C-89AC-48FCD56AF927}"/>
          </ac:spMkLst>
        </pc:spChg>
        <pc:spChg chg="del">
          <ac:chgData name="Christopher Bohn" userId="8846c46b-5589-4bfa-9ce6-d52aec7c255d" providerId="ADAL" clId="{BB329381-A4DD-5F4B-9AE2-6BB8B9C60048}" dt="2023-10-28T14:52:00.943" v="473" actId="478"/>
          <ac:spMkLst>
            <pc:docMk/>
            <pc:sldMk cId="1212672353" sldId="545"/>
            <ac:spMk id="9" creationId="{0B2C9EC0-016D-284E-9F1A-0D52CE5EC097}"/>
          </ac:spMkLst>
        </pc:spChg>
        <pc:spChg chg="del">
          <ac:chgData name="Christopher Bohn" userId="8846c46b-5589-4bfa-9ce6-d52aec7c255d" providerId="ADAL" clId="{BB329381-A4DD-5F4B-9AE2-6BB8B9C60048}" dt="2023-10-28T14:51:33.014" v="456" actId="478"/>
          <ac:spMkLst>
            <pc:docMk/>
            <pc:sldMk cId="1212672353" sldId="545"/>
            <ac:spMk id="10" creationId="{2A3D20F6-D18C-8145-9FD4-DD75AD5BABC1}"/>
          </ac:spMkLst>
        </pc:spChg>
        <pc:spChg chg="del">
          <ac:chgData name="Christopher Bohn" userId="8846c46b-5589-4bfa-9ce6-d52aec7c255d" providerId="ADAL" clId="{BB329381-A4DD-5F4B-9AE2-6BB8B9C60048}" dt="2023-10-28T14:52:02.554" v="474" actId="478"/>
          <ac:spMkLst>
            <pc:docMk/>
            <pc:sldMk cId="1212672353" sldId="545"/>
            <ac:spMk id="13" creationId="{00A425F0-ECE2-C742-85DD-4223864F3D2B}"/>
          </ac:spMkLst>
        </pc:spChg>
      </pc:sldChg>
    </pc:docChg>
  </pc:docChgLst>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3/29/24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14</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15</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“volatile” – prohibits compiler from optimizing-away reads &amp; writes – tells the compiler there is more going on than what it can see; there is something else that can cause the values to change; there is something else that will read the values</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2400450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from RP2040 datasheet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53456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319303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425614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60071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1117150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SPI</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20649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I2C</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3953220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mk1e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37</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mk1f uses I2C protocol for 16x2 LCD character display</a:t>
            </a:r>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771137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1472165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303540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CowPi</a:t>
            </a:r>
            <a:r>
              <a:rPr lang="en-US" dirty="0"/>
              <a:t> library does not support writing to timer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3585413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135090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“Latches” – places a copy of the actual upper word into the </a:t>
            </a:r>
            <a:r>
              <a:rPr lang="en-US" dirty="0" err="1"/>
              <a:t>upper_word</a:t>
            </a:r>
            <a:r>
              <a:rPr lang="en-US" dirty="0"/>
              <a:t> register so that we can later read it without worrying about the value changing.</a:t>
            </a:r>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1644415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Dad joke alert. Not Y2K, but Y today.</a:t>
            </a:r>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3787011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656890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416352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(UINT32_MAX - 1000000 &lt; then ≤ UINT32_MAX - 1) then (now) can be a large value and (then + 1000000) can be a small value, and the first busy-wait never executes.</a:t>
            </a:r>
          </a:p>
          <a:p>
            <a:endParaRPr lang="en-US" dirty="0"/>
          </a:p>
          <a:p>
            <a:r>
              <a:rPr lang="en-US" dirty="0"/>
              <a:t>If (then &lt; 999998) then (now - 1000000) can be a large value and (then) can be a small value, and the second busy-wait never executes.</a:t>
            </a:r>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2184729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race conditions here</a:t>
            </a:r>
          </a:p>
          <a:p>
            <a:endParaRPr lang="en-US" dirty="0"/>
          </a:p>
          <a:p>
            <a:r>
              <a:rPr lang="en-US" dirty="0"/>
              <a:t>Just one problem -- this is a </a:t>
            </a:r>
            <a:r>
              <a:rPr lang="en-US" i="1" dirty="0"/>
              <a:t>blocking</a:t>
            </a:r>
            <a:r>
              <a:rPr lang="en-US" i="0" dirty="0"/>
              <a:t> implementation – nothing else can happen during the busy-waits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348192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to the unused addresses?</a:t>
            </a:r>
          </a:p>
          <a:p>
            <a:endParaRPr lang="en-US" dirty="0"/>
          </a:p>
          <a:p>
            <a:r>
              <a:rPr lang="en-US" dirty="0"/>
              <a:t>In some cases, they’re mirrors of other memory addresses (the mirrors have different performance characteristics).</a:t>
            </a:r>
          </a:p>
          <a:p>
            <a:r>
              <a:rPr lang="en-US" dirty="0"/>
              <a:t>In other cases, they’re truly unused memory addresses, in which case, nothing good will come of dereferencing those unused addresses. (Perhaps nothing bad, either, but certainly nothing good.)</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3345291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is now responsive to user input, to within a few microseconds (which is effectively instantaneous on the human scale).</a:t>
            </a:r>
          </a:p>
          <a:p>
            <a:endParaRPr lang="en-US" dirty="0"/>
          </a:p>
          <a:p>
            <a:r>
              <a:rPr lang="en-US" dirty="0"/>
              <a:t>Thinking about the concurrency that we had to introduce into the chat server, that was because most functions are written to be </a:t>
            </a:r>
            <a:r>
              <a:rPr lang="en-US" i="1" dirty="0"/>
              <a:t>blocking</a:t>
            </a:r>
            <a:r>
              <a:rPr lang="en-US" i="0" dirty="0"/>
              <a:t> functions. “Dee” couldn’t connect while the server was blocked on a read() function waiting for “Stu” to enter his username.</a:t>
            </a:r>
          </a:p>
          <a:p>
            <a:endParaRPr lang="en-US" i="0" dirty="0"/>
          </a:p>
          <a:p>
            <a:r>
              <a:rPr lang="en-US" i="0" dirty="0"/>
              <a:t>Retrieving a value from memory, however, is </a:t>
            </a:r>
            <a:r>
              <a:rPr lang="en-US" i="1" dirty="0"/>
              <a:t>non-blocking</a:t>
            </a:r>
            <a:r>
              <a:rPr lang="en-US" i="0" dirty="0"/>
              <a:t>. Since user input (and timer input) is coming in the form of changes to the contents of memory-mapped registers, we can get the user input without blocking. This introduces a new challenge: our program is now responsible for determining when the user is providing input and when the user isn’t.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1628667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2732693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70</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74</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75</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77</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78</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79</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 memory is a topic for another day – but suffice it to say that instructions that are likely to be executed are copied into memory that’s faster to access than flash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20014868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82</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83</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84</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85</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86</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88</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91</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95</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96</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98</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registers GPIO_OUT_SET/GPIO_OUT_CLR/CPIO_OUT_XOR (and their “OE” counterparts) are needed for concurrent programs (i.e., using both M0+ cores.)</a:t>
            </a:r>
          </a:p>
          <a:p>
            <a:r>
              <a:rPr lang="en-US" dirty="0"/>
              <a:t>We’re only going to use one core, so we’ll use the read/modify/write pattern since that’s more broadly used.</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2687981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99</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100</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105</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108</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113</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114</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122</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1515758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152957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a:t>
            </a:fld>
            <a:endParaRPr lang="en-US"/>
          </a:p>
        </p:txBody>
      </p:sp>
    </p:spTree>
    <p:extLst>
      <p:ext uri="{BB962C8B-B14F-4D97-AF65-F5344CB8AC3E}">
        <p14:creationId xmlns:p14="http://schemas.microsoft.com/office/powerpoint/2010/main" val="4289402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3/29/24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3/29/24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3/29/24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3/29/24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3/29/24</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3/29/24</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3/29/24</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3/29/24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3/29/24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3/29/24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8.png"/><Relationship Id="rId4" Type="http://schemas.openxmlformats.org/officeDocument/2006/relationships/notesSlide" Target="../notesSlides/notesSlide6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1.png"/><Relationship Id="rId4" Type="http://schemas.openxmlformats.org/officeDocument/2006/relationships/notesSlide" Target="../notesSlides/notesSlide6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tiff"/><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tiff"/><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8.tiff"/></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1.microchip.com/downloads/en/DeviceDoc/Atmel-7810-Automotive-Microcontrollers-ATmega328P_Datasheet.pdf" TargetMode="External"/><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ftp.intel.com/Public/Pub/fpgaup/pub/Intel_Material/18.1/Computer_Systems/DE10-Lite/DE10-Lite_Computer_NiosII.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Raspberry Pi Pico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normAutofit fontScale="92500" lnSpcReduction="20000"/>
          </a:bodyPr>
          <a:lstStyle/>
          <a:p>
            <a:r>
              <a:rPr lang="en-US" dirty="0"/>
              <a:t>One set of I/O registers for all </a:t>
            </a:r>
            <a:br>
              <a:rPr lang="en-US" dirty="0"/>
            </a:br>
            <a:r>
              <a:rPr lang="en-US" dirty="0"/>
              <a:t>general-purpose pins</a:t>
            </a:r>
          </a:p>
          <a:p>
            <a:pPr lvl="1"/>
            <a:r>
              <a:rPr lang="en-US" dirty="0"/>
              <a:t>Other registers for special uses:</a:t>
            </a:r>
            <a:br>
              <a:rPr lang="en-US" dirty="0"/>
            </a:br>
            <a:r>
              <a:rPr lang="en-US" dirty="0"/>
              <a:t>ADC, SPI, I</a:t>
            </a:r>
            <a:r>
              <a:rPr lang="en-US" baseline="30000" dirty="0"/>
              <a:t>2</a:t>
            </a:r>
            <a:r>
              <a:rPr lang="en-US" dirty="0"/>
              <a:t>C, UART</a:t>
            </a:r>
          </a:p>
          <a:p>
            <a:endParaRPr lang="en-US" dirty="0"/>
          </a:p>
          <a:p>
            <a:r>
              <a:rPr lang="en-US" dirty="0"/>
              <a:t>Registers</a:t>
            </a:r>
          </a:p>
          <a:p>
            <a:pPr lvl="1"/>
            <a:r>
              <a:rPr lang="en-US" dirty="0"/>
              <a:t>GPIO_IN</a:t>
            </a:r>
          </a:p>
          <a:p>
            <a:pPr lvl="1"/>
            <a:r>
              <a:rPr lang="en-US" dirty="0"/>
              <a:t>GPIO_OUT</a:t>
            </a:r>
          </a:p>
          <a:p>
            <a:pPr lvl="1"/>
            <a:r>
              <a:rPr lang="en-US" dirty="0"/>
              <a:t>GPIO_OE (“output enable”)</a:t>
            </a:r>
          </a:p>
          <a:p>
            <a:pPr lvl="1"/>
            <a:r>
              <a:rPr lang="en-US" dirty="0"/>
              <a:t>Atomic OUT, OE registers</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28" name="Picture 4" descr="Pinout for Cow Pi development boards that use the Raspberry Pi Pico.">
            <a:extLst>
              <a:ext uri="{FF2B5EF4-FFF2-40B4-BE49-F238E27FC236}">
                <a16:creationId xmlns:a16="http://schemas.microsoft.com/office/drawing/2014/main" id="{F13D8FA5-66C4-579C-4DD7-6FA7C008F16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3283" y="681037"/>
            <a:ext cx="5674990" cy="5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4399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err="1">
                <a:latin typeface="Lucida Console" panose="020B0609040504020204" pitchFamily="49" charset="0"/>
              </a:rPr>
              <a:t>cowpi_pininterrupt_t</a:t>
            </a: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2"/>
            <a:r>
              <a:rPr lang="en-US" dirty="0"/>
              <a:t>Programmer-friendlier interface</a:t>
            </a:r>
          </a:p>
          <a:p>
            <a:pPr lvl="2"/>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cowpi_stdio_setup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rgbClr val="434F54"/>
              </a:solidFill>
              <a:latin typeface="Lucida Console" panose="020B0609040504020204" pitchFamily="49" charset="0"/>
            </a:endParaRPr>
          </a:p>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a:t>
            </a:r>
            <a:r>
              <a:rPr lang="en-US" sz="1600" dirty="0">
                <a:solidFill>
                  <a:schemeClr val="accent5">
                    <a:lumMod val="50000"/>
                  </a:schemeClr>
                </a:solidFill>
                <a:latin typeface="Lucida Console" panose="020B0609040504020204" pitchFamily="49" charset="0"/>
              </a:rPr>
              <a:t>static 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  static 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endParaRPr lang="en-US" sz="1600" dirty="0">
              <a:solidFill>
                <a:srgbClr val="434F54"/>
              </a:solidFill>
              <a:latin typeface="Lucida Console" panose="020B0609040504020204" pitchFamily="49" charset="0"/>
            </a:endParaRP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728E00"/>
                </a:solidFill>
                <a:latin typeface="Lucida Console" panose="020B0609040504020204" pitchFamily="49" charset="0"/>
              </a:rPr>
              <a:t>if</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"sleep\n"</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\n"</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108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1"/>
            <a:r>
              <a:rPr lang="en-US" dirty="0"/>
              <a:t>Programmer-friendlier interface</a:t>
            </a:r>
          </a:p>
          <a:p>
            <a:pPr lvl="1"/>
            <a:r>
              <a:rPr lang="en-US" dirty="0"/>
              <a:t>Allows more-portable code</a:t>
            </a:r>
          </a:p>
          <a:p>
            <a:r>
              <a:rPr lang="en-US" dirty="0" err="1"/>
              <a:t>CowPi</a:t>
            </a:r>
            <a:r>
              <a:rPr lang="en-US" dirty="0"/>
              <a:t> library provides abstraction for pin change interrupts</a:t>
            </a:r>
          </a:p>
          <a:p>
            <a:pPr lvl="1"/>
            <a:r>
              <a:rPr lang="en-US" dirty="0"/>
              <a:t>Hides some of the normal limitations of pin change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2395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825625"/>
            <a:ext cx="5181600" cy="4351338"/>
          </a:xfrm>
        </p:spPr>
        <p:txBody>
          <a:bodyPr>
            <a:normAutofit/>
          </a:bodyPr>
          <a:lstStyle/>
          <a:p>
            <a:r>
              <a:rPr lang="en-US" dirty="0"/>
              <a:t>Use Output Enable Register to set pin as input or output</a:t>
            </a:r>
          </a:p>
          <a:p>
            <a:endParaRPr lang="en-US" dirty="0"/>
          </a:p>
          <a:p>
            <a:r>
              <a:rPr lang="en-US" dirty="0"/>
              <a:t>Input pins can be</a:t>
            </a:r>
          </a:p>
          <a:p>
            <a:pPr lvl="1"/>
            <a:r>
              <a:rPr lang="en-US" dirty="0"/>
              <a:t>high impedance</a:t>
            </a:r>
          </a:p>
          <a:p>
            <a:pPr lvl="1"/>
            <a:r>
              <a:rPr lang="en-US" dirty="0"/>
              <a:t>pulled up</a:t>
            </a:r>
          </a:p>
          <a:p>
            <a:pPr lvl="1"/>
            <a:r>
              <a:rPr lang="en-US" dirty="0"/>
              <a:t>pulled down</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199" y="1825625"/>
            <a:ext cx="5738149" cy="4351338"/>
          </a:xfrm>
        </p:spPr>
        <p:txBody>
          <a:bodyPr>
            <a:normAutofit/>
          </a:bodyPr>
          <a:lstStyle/>
          <a:p>
            <a:r>
              <a:rPr lang="en-US" dirty="0"/>
              <a:t>High Impedance (Hi-Z) – logic level follows external input</a:t>
            </a:r>
          </a:p>
          <a:p>
            <a:pPr lvl="1"/>
            <a:r>
              <a:rPr lang="en-US" dirty="0"/>
              <a:t>Common with powered input devices</a:t>
            </a:r>
          </a:p>
          <a:p>
            <a:r>
              <a:rPr lang="en-US" dirty="0"/>
              <a:t>Pull Up – normally high; becomes low only when external input is low</a:t>
            </a:r>
          </a:p>
          <a:p>
            <a:pPr lvl="1"/>
            <a:r>
              <a:rPr lang="en-US" dirty="0"/>
              <a:t>Common with switches/buttons</a:t>
            </a:r>
          </a:p>
          <a:p>
            <a:r>
              <a:rPr lang="en-US" dirty="0"/>
              <a:t>Pull Down – normally low; becomes high only when external input is high</a:t>
            </a:r>
          </a:p>
          <a:p>
            <a:pPr lvl="1"/>
            <a:r>
              <a:rPr lang="en-US" dirty="0"/>
              <a:t>Not common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544398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a:t>
            </a:r>
            <a:r>
              <a:rPr lang="en-US" dirty="0" err="1"/>
              <a:t>interrupt_mask</a:t>
            </a:r>
            <a:r>
              <a:rPr lang="en-US" dirty="0"/>
              <a:t>, </a:t>
            </a:r>
            <a:r>
              <a:rPr lang="en-US" i="1" dirty="0" err="1"/>
              <a:t>isr_function</a:t>
            </a:r>
            <a:r>
              <a:rPr lang="en-US" dirty="0"/>
              <a:t>)</a:t>
            </a:r>
          </a:p>
          <a:p>
            <a:endParaRPr lang="en-US" dirty="0"/>
          </a:p>
          <a:p>
            <a:endParaRPr lang="en-US" dirty="0"/>
          </a:p>
          <a:p>
            <a:endParaRPr lang="en-US" dirty="0"/>
          </a:p>
          <a:p>
            <a:endParaRPr lang="en-US" dirty="0"/>
          </a:p>
          <a:p>
            <a:endParaRPr lang="en-US" dirty="0"/>
          </a:p>
          <a:p>
            <a:endParaRPr lang="en-US" dirty="0"/>
          </a:p>
          <a:p>
            <a:r>
              <a:rPr lang="en-US" dirty="0" err="1"/>
              <a:t>cowpi_deregister_pin_ISR</a:t>
            </a:r>
            <a:r>
              <a:rPr lang="en-US" dirty="0"/>
              <a:t>(</a:t>
            </a:r>
            <a:r>
              <a:rPr lang="en-US" dirty="0" err="1"/>
              <a:t>interrupt_mask</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3300412" y="3399631"/>
            <a:ext cx="3240087" cy="520700"/>
          </a:xfrm>
          <a:prstGeom prst="wedgeRoundRectCallout">
            <a:avLst>
              <a:gd name="adj1" fmla="val 28001"/>
              <a:gd name="adj2" fmla="val -28076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3300413" y="3429000"/>
            <a:ext cx="3240087" cy="520700"/>
          </a:xfrm>
          <a:prstGeom prst="wedgeRoundRectCallout">
            <a:avLst>
              <a:gd name="adj1" fmla="val 35045"/>
              <a:gd name="adj2" fmla="val 33935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Tree>
    <p:extLst>
      <p:ext uri="{BB962C8B-B14F-4D97-AF65-F5344CB8AC3E}">
        <p14:creationId xmlns:p14="http://schemas.microsoft.com/office/powerpoint/2010/main" val="21787610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(1L &lt;&lt; </a:t>
            </a:r>
            <a:r>
              <a:rPr lang="en-US" dirty="0" err="1"/>
              <a:t>pin_number</a:t>
            </a:r>
            <a:r>
              <a:rPr lang="en-US" dirty="0"/>
              <a:t>, </a:t>
            </a:r>
            <a:r>
              <a:rPr lang="en-US" i="1" dirty="0" err="1"/>
              <a:t>isr_function</a:t>
            </a:r>
            <a:r>
              <a:rPr lang="en-US" dirty="0"/>
              <a:t>)</a:t>
            </a:r>
          </a:p>
          <a:p>
            <a:endParaRPr lang="en-US" dirty="0"/>
          </a:p>
          <a:p>
            <a:r>
              <a:rPr lang="en-US" dirty="0" err="1"/>
              <a:t>cowpi_register_pin_ISR</a:t>
            </a:r>
            <a:r>
              <a:rPr lang="en-US" dirty="0"/>
              <a:t>(</a:t>
            </a:r>
            <a:br>
              <a:rPr lang="en-US" dirty="0"/>
            </a:br>
            <a:r>
              <a:rPr lang="en-US" dirty="0"/>
              <a:t>				   (1L &lt;&lt; </a:t>
            </a:r>
            <a:r>
              <a:rPr lang="en-US" dirty="0" err="1"/>
              <a:t>first_pin_number</a:t>
            </a:r>
            <a:r>
              <a:rPr lang="en-US" dirty="0"/>
              <a:t>)</a:t>
            </a:r>
            <a:br>
              <a:rPr lang="en-US" dirty="0"/>
            </a:br>
            <a:r>
              <a:rPr lang="en-US" dirty="0"/>
              <a:t>				| (1L &lt;&lt; </a:t>
            </a:r>
            <a:r>
              <a:rPr lang="en-US" dirty="0" err="1"/>
              <a:t>second_pin_number</a:t>
            </a:r>
            <a:r>
              <a:rPr lang="en-US" dirty="0"/>
              <a:t>)</a:t>
            </a:r>
            <a:br>
              <a:rPr lang="en-US" dirty="0"/>
            </a:br>
            <a:r>
              <a:rPr lang="en-US" dirty="0"/>
              <a:t>				| (1L &lt;&lt; </a:t>
            </a:r>
            <a:r>
              <a:rPr lang="en-US" dirty="0" err="1"/>
              <a:t>et_cetera</a:t>
            </a:r>
            <a:r>
              <a:rPr lang="en-US" dirty="0"/>
              <a:t>),</a:t>
            </a:r>
            <a:br>
              <a:rPr lang="en-US" dirty="0"/>
            </a:br>
            <a:r>
              <a:rPr lang="en-US" dirty="0"/>
              <a:t>			</a:t>
            </a:r>
            <a:r>
              <a:rPr lang="en-US" i="1" dirty="0" err="1"/>
              <a:t>isr_function</a:t>
            </a:r>
            <a:r>
              <a:rPr lang="en-US" dirty="0"/>
              <a:t>)</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Tree>
    <p:extLst>
      <p:ext uri="{BB962C8B-B14F-4D97-AF65-F5344CB8AC3E}">
        <p14:creationId xmlns:p14="http://schemas.microsoft.com/office/powerpoint/2010/main" val="1212672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112</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115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B2108-B79A-3F2F-E19A-0250E37B2E50}"/>
              </a:ext>
            </a:extLst>
          </p:cNvPr>
          <p:cNvSpPr>
            <a:spLocks noGrp="1"/>
          </p:cNvSpPr>
          <p:nvPr>
            <p:ph type="title"/>
          </p:nvPr>
        </p:nvSpPr>
        <p:spPr/>
        <p:txBody>
          <a:bodyPr/>
          <a:lstStyle/>
          <a:p>
            <a:r>
              <a:rPr lang="en-US" dirty="0"/>
              <a:t>Input/Output Registers</a:t>
            </a:r>
          </a:p>
        </p:txBody>
      </p:sp>
      <p:sp>
        <p:nvSpPr>
          <p:cNvPr id="5" name="Footer Placeholder 4">
            <a:extLst>
              <a:ext uri="{FF2B5EF4-FFF2-40B4-BE49-F238E27FC236}">
                <a16:creationId xmlns:a16="http://schemas.microsoft.com/office/drawing/2014/main" id="{AF3F3B3C-73EC-CB0B-8CEC-373D0683444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08AD0EF-7A88-F14B-7601-4A4ED93311E9}"/>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A40A1881-15CE-5115-B2CE-18D98ADD205E}"/>
              </a:ext>
            </a:extLst>
          </p:cNvPr>
          <p:cNvSpPr>
            <a:spLocks noGrp="1"/>
          </p:cNvSpPr>
          <p:nvPr>
            <p:ph type="body" sz="quarter" idx="13"/>
          </p:nvPr>
        </p:nvSpPr>
        <p:spPr/>
        <p:txBody>
          <a:bodyPr/>
          <a:lstStyle/>
          <a:p>
            <a:r>
              <a:rPr lang="en-US" dirty="0"/>
              <a:t>Slide by Bohn</a:t>
            </a:r>
          </a:p>
        </p:txBody>
      </p:sp>
      <p:grpSp>
        <p:nvGrpSpPr>
          <p:cNvPr id="18" name="Group 17">
            <a:extLst>
              <a:ext uri="{FF2B5EF4-FFF2-40B4-BE49-F238E27FC236}">
                <a16:creationId xmlns:a16="http://schemas.microsoft.com/office/drawing/2014/main" id="{B42B4588-0041-380F-2881-1FDCBB13AC7F}"/>
              </a:ext>
            </a:extLst>
          </p:cNvPr>
          <p:cNvGrpSpPr/>
          <p:nvPr/>
        </p:nvGrpSpPr>
        <p:grpSpPr>
          <a:xfrm>
            <a:off x="838200" y="1690688"/>
            <a:ext cx="11137899" cy="4273914"/>
            <a:chOff x="838200" y="1405903"/>
            <a:chExt cx="14514653" cy="5569666"/>
          </a:xfrm>
        </p:grpSpPr>
        <p:pic>
          <p:nvPicPr>
            <p:cNvPr id="11" name="Picture 10">
              <a:extLst>
                <a:ext uri="{FF2B5EF4-FFF2-40B4-BE49-F238E27FC236}">
                  <a16:creationId xmlns:a16="http://schemas.microsoft.com/office/drawing/2014/main" id="{E8983E2C-8530-C584-E869-DB8DCE5F05C6}"/>
                </a:ext>
              </a:extLst>
            </p:cNvPr>
            <p:cNvPicPr>
              <a:picLocks noChangeAspect="1"/>
            </p:cNvPicPr>
            <p:nvPr/>
          </p:nvPicPr>
          <p:blipFill>
            <a:blip r:embed="rId3"/>
            <a:stretch>
              <a:fillRect/>
            </a:stretch>
          </p:blipFill>
          <p:spPr>
            <a:xfrm>
              <a:off x="7580453" y="1405903"/>
              <a:ext cx="7772400" cy="1241263"/>
            </a:xfrm>
            <a:prstGeom prst="rect">
              <a:avLst/>
            </a:prstGeom>
          </p:spPr>
        </p:pic>
        <p:pic>
          <p:nvPicPr>
            <p:cNvPr id="9" name="Picture 8">
              <a:extLst>
                <a:ext uri="{FF2B5EF4-FFF2-40B4-BE49-F238E27FC236}">
                  <a16:creationId xmlns:a16="http://schemas.microsoft.com/office/drawing/2014/main" id="{4867ADA4-06F6-114E-784B-C911F0622ECE}"/>
                </a:ext>
              </a:extLst>
            </p:cNvPr>
            <p:cNvPicPr>
              <a:picLocks noChangeAspect="1"/>
            </p:cNvPicPr>
            <p:nvPr/>
          </p:nvPicPr>
          <p:blipFill>
            <a:blip r:embed="rId4"/>
            <a:stretch>
              <a:fillRect/>
            </a:stretch>
          </p:blipFill>
          <p:spPr>
            <a:xfrm>
              <a:off x="838200" y="1405903"/>
              <a:ext cx="7772400" cy="1246846"/>
            </a:xfrm>
            <a:prstGeom prst="rect">
              <a:avLst/>
            </a:prstGeom>
          </p:spPr>
        </p:pic>
        <p:pic>
          <p:nvPicPr>
            <p:cNvPr id="13" name="Picture 12">
              <a:extLst>
                <a:ext uri="{FF2B5EF4-FFF2-40B4-BE49-F238E27FC236}">
                  <a16:creationId xmlns:a16="http://schemas.microsoft.com/office/drawing/2014/main" id="{7671B7FE-B333-D27F-A33F-62948E6FB2FF}"/>
                </a:ext>
              </a:extLst>
            </p:cNvPr>
            <p:cNvPicPr>
              <a:picLocks noChangeAspect="1"/>
            </p:cNvPicPr>
            <p:nvPr/>
          </p:nvPicPr>
          <p:blipFill>
            <a:blip r:embed="rId5"/>
            <a:stretch>
              <a:fillRect/>
            </a:stretch>
          </p:blipFill>
          <p:spPr>
            <a:xfrm>
              <a:off x="7580453" y="2820876"/>
              <a:ext cx="7772400" cy="1250997"/>
            </a:xfrm>
            <a:prstGeom prst="rect">
              <a:avLst/>
            </a:prstGeom>
          </p:spPr>
        </p:pic>
        <p:pic>
          <p:nvPicPr>
            <p:cNvPr id="12" name="Picture 11">
              <a:extLst>
                <a:ext uri="{FF2B5EF4-FFF2-40B4-BE49-F238E27FC236}">
                  <a16:creationId xmlns:a16="http://schemas.microsoft.com/office/drawing/2014/main" id="{91BB9D9D-D704-C1AC-5A2F-539C1F2BF0B7}"/>
                </a:ext>
              </a:extLst>
            </p:cNvPr>
            <p:cNvPicPr>
              <a:picLocks noChangeAspect="1"/>
            </p:cNvPicPr>
            <p:nvPr/>
          </p:nvPicPr>
          <p:blipFill>
            <a:blip r:embed="rId6"/>
            <a:stretch>
              <a:fillRect/>
            </a:stretch>
          </p:blipFill>
          <p:spPr>
            <a:xfrm>
              <a:off x="838200" y="2820876"/>
              <a:ext cx="7772400" cy="1216247"/>
            </a:xfrm>
            <a:prstGeom prst="rect">
              <a:avLst/>
            </a:prstGeom>
          </p:spPr>
        </p:pic>
        <p:pic>
          <p:nvPicPr>
            <p:cNvPr id="15" name="Picture 14">
              <a:extLst>
                <a:ext uri="{FF2B5EF4-FFF2-40B4-BE49-F238E27FC236}">
                  <a16:creationId xmlns:a16="http://schemas.microsoft.com/office/drawing/2014/main" id="{CC2C823F-B03D-37D1-E980-0BD5BA28FD7B}"/>
                </a:ext>
              </a:extLst>
            </p:cNvPr>
            <p:cNvPicPr>
              <a:picLocks noChangeAspect="1"/>
            </p:cNvPicPr>
            <p:nvPr/>
          </p:nvPicPr>
          <p:blipFill>
            <a:blip r:embed="rId7"/>
            <a:stretch>
              <a:fillRect/>
            </a:stretch>
          </p:blipFill>
          <p:spPr>
            <a:xfrm>
              <a:off x="7580453" y="4240000"/>
              <a:ext cx="7772400" cy="1249135"/>
            </a:xfrm>
            <a:prstGeom prst="rect">
              <a:avLst/>
            </a:prstGeom>
          </p:spPr>
        </p:pic>
        <p:pic>
          <p:nvPicPr>
            <p:cNvPr id="14" name="Picture 13">
              <a:extLst>
                <a:ext uri="{FF2B5EF4-FFF2-40B4-BE49-F238E27FC236}">
                  <a16:creationId xmlns:a16="http://schemas.microsoft.com/office/drawing/2014/main" id="{7C9AAD10-4BC1-B9D5-E395-6389C206AD32}"/>
                </a:ext>
              </a:extLst>
            </p:cNvPr>
            <p:cNvPicPr>
              <a:picLocks noChangeAspect="1"/>
            </p:cNvPicPr>
            <p:nvPr/>
          </p:nvPicPr>
          <p:blipFill>
            <a:blip r:embed="rId8"/>
            <a:stretch>
              <a:fillRect/>
            </a:stretch>
          </p:blipFill>
          <p:spPr>
            <a:xfrm>
              <a:off x="838200" y="4240000"/>
              <a:ext cx="7772400" cy="1272267"/>
            </a:xfrm>
            <a:prstGeom prst="rect">
              <a:avLst/>
            </a:prstGeom>
          </p:spPr>
        </p:pic>
        <p:pic>
          <p:nvPicPr>
            <p:cNvPr id="17" name="Picture 16">
              <a:extLst>
                <a:ext uri="{FF2B5EF4-FFF2-40B4-BE49-F238E27FC236}">
                  <a16:creationId xmlns:a16="http://schemas.microsoft.com/office/drawing/2014/main" id="{8A232A53-9B72-C606-85E6-4105875640B3}"/>
                </a:ext>
              </a:extLst>
            </p:cNvPr>
            <p:cNvPicPr>
              <a:picLocks noChangeAspect="1"/>
            </p:cNvPicPr>
            <p:nvPr/>
          </p:nvPicPr>
          <p:blipFill>
            <a:blip r:embed="rId9"/>
            <a:stretch>
              <a:fillRect/>
            </a:stretch>
          </p:blipFill>
          <p:spPr>
            <a:xfrm>
              <a:off x="7580453" y="5711104"/>
              <a:ext cx="7772400" cy="1264465"/>
            </a:xfrm>
            <a:prstGeom prst="rect">
              <a:avLst/>
            </a:prstGeom>
          </p:spPr>
        </p:pic>
        <p:pic>
          <p:nvPicPr>
            <p:cNvPr id="16" name="Picture 15">
              <a:extLst>
                <a:ext uri="{FF2B5EF4-FFF2-40B4-BE49-F238E27FC236}">
                  <a16:creationId xmlns:a16="http://schemas.microsoft.com/office/drawing/2014/main" id="{37E3A117-A83A-617B-0D10-4019D8F5D414}"/>
                </a:ext>
              </a:extLst>
            </p:cNvPr>
            <p:cNvPicPr>
              <a:picLocks noChangeAspect="1"/>
            </p:cNvPicPr>
            <p:nvPr/>
          </p:nvPicPr>
          <p:blipFill>
            <a:blip r:embed="rId10"/>
            <a:stretch>
              <a:fillRect/>
            </a:stretch>
          </p:blipFill>
          <p:spPr>
            <a:xfrm>
              <a:off x="838200" y="5711104"/>
              <a:ext cx="7772400" cy="1254737"/>
            </a:xfrm>
            <a:prstGeom prst="rect">
              <a:avLst/>
            </a:prstGeom>
          </p:spPr>
        </p:pic>
      </p:grpSp>
      <p:sp>
        <p:nvSpPr>
          <p:cNvPr id="19" name="TextBox 18">
            <a:extLst>
              <a:ext uri="{FF2B5EF4-FFF2-40B4-BE49-F238E27FC236}">
                <a16:creationId xmlns:a16="http://schemas.microsoft.com/office/drawing/2014/main" id="{C5CB22E7-E096-5628-AE66-F7BA70C38C92}"/>
              </a:ext>
            </a:extLst>
          </p:cNvPr>
          <p:cNvSpPr txBox="1"/>
          <p:nvPr/>
        </p:nvSpPr>
        <p:spPr>
          <a:xfrm>
            <a:off x="-1" y="2040248"/>
            <a:ext cx="1096774" cy="276999"/>
          </a:xfrm>
          <a:prstGeom prst="rect">
            <a:avLst/>
          </a:prstGeom>
          <a:noFill/>
        </p:spPr>
        <p:txBody>
          <a:bodyPr wrap="none" rtlCol="0">
            <a:spAutoFit/>
          </a:bodyPr>
          <a:lstStyle/>
          <a:p>
            <a:pPr algn="r"/>
            <a:r>
              <a:rPr lang="en-US" sz="1200" b="0" i="0" dirty="0">
                <a:solidFill>
                  <a:srgbClr val="404040"/>
                </a:solidFill>
                <a:effectLst/>
                <a:highlight>
                  <a:srgbClr val="FCFCFC"/>
                </a:highlight>
                <a:latin typeface="Lato" panose="020F0502020204030203" pitchFamily="34" charset="0"/>
              </a:rPr>
              <a:t>0xD0000004</a:t>
            </a:r>
            <a:endParaRPr lang="en-US" sz="1200" dirty="0"/>
          </a:p>
        </p:txBody>
      </p:sp>
      <p:sp>
        <p:nvSpPr>
          <p:cNvPr id="20" name="TextBox 19">
            <a:extLst>
              <a:ext uri="{FF2B5EF4-FFF2-40B4-BE49-F238E27FC236}">
                <a16:creationId xmlns:a16="http://schemas.microsoft.com/office/drawing/2014/main" id="{6D8AC0FD-070D-3039-045C-C01E9D7B1AC6}"/>
              </a:ext>
            </a:extLst>
          </p:cNvPr>
          <p:cNvSpPr txBox="1"/>
          <p:nvPr/>
        </p:nvSpPr>
        <p:spPr>
          <a:xfrm>
            <a:off x="-1" y="2347953"/>
            <a:ext cx="1096775" cy="276999"/>
          </a:xfrm>
          <a:prstGeom prst="rect">
            <a:avLst/>
          </a:prstGeom>
          <a:noFill/>
        </p:spPr>
        <p:txBody>
          <a:bodyPr wrap="none" rtlCol="0">
            <a:spAutoFit/>
          </a:bodyPr>
          <a:lstStyle/>
          <a:p>
            <a:pPr algn="r"/>
            <a:r>
              <a:rPr lang="en-US" sz="1200" b="0" i="0" dirty="0">
                <a:solidFill>
                  <a:srgbClr val="404040"/>
                </a:solidFill>
                <a:effectLst/>
                <a:highlight>
                  <a:srgbClr val="FCFCFC"/>
                </a:highlight>
                <a:latin typeface="Lato" panose="020F0502020204030203" pitchFamily="34" charset="0"/>
              </a:rPr>
              <a:t>0xD0000010</a:t>
            </a:r>
            <a:endParaRPr lang="en-US" sz="1200" dirty="0"/>
          </a:p>
        </p:txBody>
      </p:sp>
      <p:sp>
        <p:nvSpPr>
          <p:cNvPr id="22" name="Rectangle 21">
            <a:extLst>
              <a:ext uri="{FF2B5EF4-FFF2-40B4-BE49-F238E27FC236}">
                <a16:creationId xmlns:a16="http://schemas.microsoft.com/office/drawing/2014/main" id="{4EC16745-6B94-46F5-6419-426342310E6F}"/>
              </a:ext>
            </a:extLst>
          </p:cNvPr>
          <p:cNvSpPr/>
          <p:nvPr/>
        </p:nvSpPr>
        <p:spPr>
          <a:xfrm>
            <a:off x="4178458" y="1999566"/>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VSYS Measure</a:t>
            </a:r>
          </a:p>
        </p:txBody>
      </p:sp>
      <p:sp>
        <p:nvSpPr>
          <p:cNvPr id="23" name="Rectangle 22">
            <a:extLst>
              <a:ext uri="{FF2B5EF4-FFF2-40B4-BE49-F238E27FC236}">
                <a16:creationId xmlns:a16="http://schemas.microsoft.com/office/drawing/2014/main" id="{6E012DC8-54B1-F3DB-750A-2509D54AEA8F}"/>
              </a:ext>
            </a:extLst>
          </p:cNvPr>
          <p:cNvSpPr/>
          <p:nvPr/>
        </p:nvSpPr>
        <p:spPr>
          <a:xfrm>
            <a:off x="10658586" y="1984916"/>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VBUS</a:t>
            </a:r>
            <a:br>
              <a:rPr lang="en-US" dirty="0"/>
            </a:br>
            <a:r>
              <a:rPr lang="en-US" dirty="0"/>
              <a:t>Sense</a:t>
            </a:r>
          </a:p>
        </p:txBody>
      </p:sp>
      <p:sp>
        <p:nvSpPr>
          <p:cNvPr id="24" name="Rectangle 23">
            <a:extLst>
              <a:ext uri="{FF2B5EF4-FFF2-40B4-BE49-F238E27FC236}">
                <a16:creationId xmlns:a16="http://schemas.microsoft.com/office/drawing/2014/main" id="{8B485F51-4858-0917-6CB7-CC0B989F226D}"/>
              </a:ext>
            </a:extLst>
          </p:cNvPr>
          <p:cNvSpPr/>
          <p:nvPr/>
        </p:nvSpPr>
        <p:spPr>
          <a:xfrm>
            <a:off x="1614756" y="3101872"/>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a:t>
            </a:r>
            <a:br>
              <a:rPr lang="en-US" dirty="0"/>
            </a:br>
            <a:r>
              <a:rPr lang="en-US" dirty="0"/>
              <a:t>Save</a:t>
            </a:r>
          </a:p>
        </p:txBody>
      </p:sp>
    </p:spTree>
    <p:extLst>
      <p:ext uri="{BB962C8B-B14F-4D97-AF65-F5344CB8AC3E}">
        <p14:creationId xmlns:p14="http://schemas.microsoft.com/office/powerpoint/2010/main" val="3943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120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122</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819311"/>
              <a:ext cx="5893709" cy="4107237"/>
              <a:chOff x="1925767" y="1819311"/>
              <a:chExt cx="5893709" cy="4107237"/>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80676" y="2080399"/>
                <a:ext cx="726481" cy="307777"/>
              </a:xfrm>
              <a:prstGeom prst="rect">
                <a:avLst/>
              </a:prstGeom>
              <a:noFill/>
            </p:spPr>
            <p:txBody>
              <a:bodyPr wrap="none" rtlCol="0" anchor="b">
                <a:spAutoFit/>
              </a:bodyPr>
              <a:lstStyle/>
              <a:p>
                <a:r>
                  <a:rPr lang="en-US" sz="1400"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905715" y="2090490"/>
                <a:ext cx="716863" cy="307777"/>
              </a:xfrm>
              <a:prstGeom prst="rect">
                <a:avLst/>
              </a:prstGeom>
              <a:noFill/>
            </p:spPr>
            <p:txBody>
              <a:bodyPr wrap="none" rtlCol="0" anchor="b">
                <a:spAutoFit/>
              </a:bodyPr>
              <a:lstStyle/>
              <a:p>
                <a:r>
                  <a:rPr lang="en-US" sz="1400"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191163" y="2018043"/>
                <a:ext cx="755522" cy="369332"/>
              </a:xfrm>
              <a:prstGeom prst="rect">
                <a:avLst/>
              </a:prstGeom>
              <a:noFill/>
            </p:spPr>
            <p:txBody>
              <a:bodyPr wrap="squar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560464" y="2018043"/>
                <a:ext cx="755522" cy="369332"/>
              </a:xfrm>
              <a:prstGeom prst="rect">
                <a:avLst/>
              </a:prstGeom>
              <a:noFill/>
            </p:spPr>
            <p:txBody>
              <a:bodyPr wrap="squar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4882917" y="2018043"/>
                <a:ext cx="755522" cy="369332"/>
              </a:xfrm>
              <a:prstGeom prst="rect">
                <a:avLst/>
              </a:prstGeom>
              <a:noFill/>
            </p:spPr>
            <p:txBody>
              <a:bodyPr wrap="squar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550766" y="2018042"/>
                <a:ext cx="75552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213701" y="2018042"/>
                <a:ext cx="75552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3881550" y="2018041"/>
                <a:ext cx="755522" cy="369332"/>
              </a:xfrm>
              <a:prstGeom prst="rect">
                <a:avLst/>
              </a:prstGeom>
              <a:noFill/>
            </p:spPr>
            <p:txBody>
              <a:bodyPr wrap="squar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538412" y="2012406"/>
                <a:ext cx="755522" cy="369332"/>
              </a:xfrm>
              <a:prstGeom prst="rect">
                <a:avLst/>
              </a:prstGeom>
              <a:noFill/>
            </p:spPr>
            <p:txBody>
              <a:bodyPr wrap="squar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204003" y="2018040"/>
                <a:ext cx="755522" cy="369332"/>
              </a:xfrm>
              <a:prstGeom prst="rect">
                <a:avLst/>
              </a:prstGeom>
              <a:noFill/>
            </p:spPr>
            <p:txBody>
              <a:bodyPr wrap="squar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91688" y="2121819"/>
                <a:ext cx="626967" cy="307777"/>
              </a:xfrm>
              <a:prstGeom prst="rect">
                <a:avLst/>
              </a:prstGeom>
              <a:noFill/>
            </p:spPr>
            <p:txBody>
              <a:bodyPr wrap="none" rtlCol="0" anchor="b">
                <a:spAutoFit/>
              </a:bodyPr>
              <a:lstStyle/>
              <a:p>
                <a:r>
                  <a:rPr lang="en-US" sz="1400"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82405" y="5347815"/>
                <a:ext cx="626967" cy="307777"/>
              </a:xfrm>
              <a:prstGeom prst="rect">
                <a:avLst/>
              </a:prstGeom>
              <a:noFill/>
            </p:spPr>
            <p:txBody>
              <a:bodyPr wrap="none" rtlCol="0" anchor="t">
                <a:spAutoFit/>
              </a:bodyPr>
              <a:lstStyle/>
              <a:p>
                <a:pPr algn="r"/>
                <a:r>
                  <a:rPr lang="en-US" sz="1400"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135168" y="5287726"/>
                <a:ext cx="893194" cy="369332"/>
              </a:xfrm>
              <a:prstGeom prst="rect">
                <a:avLst/>
              </a:prstGeom>
              <a:noFill/>
            </p:spPr>
            <p:txBody>
              <a:bodyPr wrap="none" rtlCol="0" anchor="t">
                <a:spAutoFit/>
              </a:bodyPr>
              <a:lstStyle/>
              <a:p>
                <a:pPr algn="r"/>
                <a:r>
                  <a:rPr lang="en-US" dirty="0"/>
                  <a:t>D14/A0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469577" y="5295285"/>
                <a:ext cx="893194" cy="369332"/>
              </a:xfrm>
              <a:prstGeom prst="rect">
                <a:avLst/>
              </a:prstGeom>
              <a:noFill/>
            </p:spPr>
            <p:txBody>
              <a:bodyPr wrap="none" rtlCol="0" anchor="t">
                <a:spAutoFit/>
              </a:bodyPr>
              <a:lstStyle/>
              <a:p>
                <a:pPr algn="r"/>
                <a:r>
                  <a:rPr lang="en-US" dirty="0"/>
                  <a:t>D15/A1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3809768" y="5288279"/>
                <a:ext cx="893194" cy="369332"/>
              </a:xfrm>
              <a:prstGeom prst="rect">
                <a:avLst/>
              </a:prstGeom>
              <a:noFill/>
            </p:spPr>
            <p:txBody>
              <a:bodyPr wrap="none" rtlCol="0" anchor="t">
                <a:spAutoFit/>
              </a:bodyPr>
              <a:lstStyle/>
              <a:p>
                <a:pPr algn="r"/>
                <a:r>
                  <a:rPr lang="en-US" dirty="0"/>
                  <a:t>D16/A2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137832" y="5287725"/>
                <a:ext cx="893194" cy="369332"/>
              </a:xfrm>
              <a:prstGeom prst="rect">
                <a:avLst/>
              </a:prstGeom>
              <a:noFill/>
            </p:spPr>
            <p:txBody>
              <a:bodyPr wrap="none" rtlCol="0" anchor="t">
                <a:spAutoFit/>
              </a:bodyPr>
              <a:lstStyle/>
              <a:p>
                <a:pPr algn="r"/>
                <a:r>
                  <a:rPr lang="en-US" dirty="0"/>
                  <a:t>D17/A3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485533" y="5293916"/>
                <a:ext cx="893194" cy="369332"/>
              </a:xfrm>
              <a:prstGeom prst="rect">
                <a:avLst/>
              </a:prstGeom>
              <a:noFill/>
            </p:spPr>
            <p:txBody>
              <a:bodyPr wrap="none" rtlCol="0" anchor="t">
                <a:spAutoFit/>
              </a:bodyPr>
              <a:lstStyle/>
              <a:p>
                <a:pPr algn="r"/>
                <a:r>
                  <a:rPr lang="en-US" dirty="0"/>
                  <a:t>D18/A4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4811508" y="5286516"/>
                <a:ext cx="893194" cy="369332"/>
              </a:xfrm>
              <a:prstGeom prst="rect">
                <a:avLst/>
              </a:prstGeom>
              <a:noFill/>
            </p:spPr>
            <p:txBody>
              <a:bodyPr wrap="none" rtlCol="0" anchor="t">
                <a:spAutoFit/>
              </a:bodyPr>
              <a:lstStyle/>
              <a:p>
                <a:pPr algn="r"/>
                <a:r>
                  <a:rPr lang="en-US" dirty="0"/>
                  <a:t>D19/A5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Libraries Abstract-Away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14888" cy="4351338"/>
          </a:xfrm>
        </p:spPr>
        <p:txBody>
          <a:bodyPr>
            <a:normAutofit fontScale="92500"/>
          </a:bodyPr>
          <a:lstStyle/>
          <a:p>
            <a:pPr marL="0" indent="0">
              <a:buNone/>
            </a:pPr>
            <a:r>
              <a:rPr lang="en-US" sz="2400" dirty="0">
                <a:solidFill>
                  <a:srgbClr val="C00000"/>
                </a:solidFill>
                <a:latin typeface="Lucida Console" panose="020B0609040504020204" pitchFamily="49" charset="0"/>
              </a:rPr>
              <a:t>typedef struct </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err="1">
                <a:solidFill>
                  <a:srgbClr val="0432FF"/>
                </a:solidFill>
                <a:latin typeface="Lucida Console" panose="020B0609040504020204" pitchFamily="49" charset="0"/>
              </a:rPr>
              <a:t>cpu_id</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input</a:t>
            </a:r>
            <a:r>
              <a:rPr lang="en-US" sz="2400" dirty="0">
                <a:latin typeface="Lucida Console" panose="020B0609040504020204" pitchFamily="49" charset="0"/>
              </a:rPr>
              <a:t>;   // GPIO_IN</a:t>
            </a:r>
          </a:p>
          <a:p>
            <a:pPr marL="0" indent="0">
              <a:buNone/>
            </a:pPr>
            <a:r>
              <a:rPr lang="en-US" sz="2400" dirty="0">
                <a:latin typeface="Lucida Console" panose="020B0609040504020204" pitchFamily="49" charset="0"/>
              </a:rPr>
              <a:t>    uint32_t :32;     // padding (QSPI input)</a:t>
            </a:r>
          </a:p>
          <a:p>
            <a:pPr marL="0" indent="0">
              <a:buNone/>
            </a:pPr>
            <a:r>
              <a:rPr lang="en-US" sz="2400" dirty="0">
                <a:latin typeface="Lucida Console" panose="020B0609040504020204" pitchFamily="49" charset="0"/>
              </a:rPr>
              <a:t>    uint32_t :32;     // padding (not described)</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output</a:t>
            </a:r>
            <a:r>
              <a:rPr lang="en-US" sz="2400" dirty="0">
                <a:latin typeface="Lucida Console" panose="020B0609040504020204" pitchFamily="49" charset="0"/>
              </a:rPr>
              <a:t>;  // GPIO_OUT</a:t>
            </a:r>
          </a:p>
          <a:p>
            <a:pPr marL="0" indent="0">
              <a:buNone/>
            </a:pP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solidFill>
                  <a:srgbClr val="C00000"/>
                </a:solidFill>
                <a:latin typeface="Lucida Console" panose="020B0609040504020204" pitchFamily="49" charset="0"/>
              </a:rPr>
              <a:t>cowpi_ioport_t</a:t>
            </a: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b="1" dirty="0">
                <a:solidFill>
                  <a:srgbClr val="008000"/>
                </a:solidFill>
                <a:latin typeface="Lucida Console" panose="020B0609040504020204" pitchFamily="49" charset="0"/>
              </a:rPr>
              <a:t>volatile</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err="1">
                <a:solidFill>
                  <a:srgbClr val="0432FF"/>
                </a:solidFill>
                <a:effectLst/>
                <a:latin typeface="Lucida Console" panose="020B0609040504020204" pitchFamily="49" charset="0"/>
              </a:rPr>
              <a:t>gpio</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solidFill>
                  <a:srgbClr val="BBBBBB"/>
                </a:solidFill>
                <a:latin typeface="Lucida Console" panose="020B0609040504020204" pitchFamily="49" charset="0"/>
              </a:rPr>
              <a:t> </a:t>
            </a:r>
            <a:r>
              <a:rPr lang="en-US" sz="2400" dirty="0">
                <a:effectLst/>
                <a:latin typeface="Lucida Console" panose="020B0609040504020204" pitchFamily="49" charset="0"/>
              </a:rPr>
              <a:t>(</a:t>
            </a: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effectLst/>
                <a:latin typeface="Lucida Console" panose="020B0609040504020204" pitchFamily="49" charset="0"/>
              </a:rPr>
              <a:t>)(</a:t>
            </a:r>
            <a:r>
              <a:rPr lang="en-US" sz="2400" dirty="0">
                <a:solidFill>
                  <a:srgbClr val="7030A0"/>
                </a:solidFill>
                <a:effectLst/>
                <a:latin typeface="Lucida Console" panose="020B0609040504020204" pitchFamily="49" charset="0"/>
              </a:rPr>
              <a:t>0xD0000000</a:t>
            </a:r>
            <a:r>
              <a:rPr lang="en-US" sz="2400" dirty="0">
                <a:effectLst/>
                <a:latin typeface="Lucida Console" panose="020B0609040504020204" pitchFamily="49" charset="0"/>
              </a:rPr>
              <a:t>);</a:t>
            </a:r>
            <a:endParaRPr lang="en-US" sz="24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90247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51464" cy="4351338"/>
          </a:xfrm>
        </p:spPr>
        <p:txBody>
          <a:bodyPr>
            <a:normAutofit fontScale="92500"/>
          </a:bodyPr>
          <a:lstStyle/>
          <a:p>
            <a:pPr marL="0" indent="0">
              <a:buNone/>
            </a:pPr>
            <a:r>
              <a:rPr lang="en-US" sz="2400" dirty="0">
                <a:solidFill>
                  <a:srgbClr val="C00000"/>
                </a:solidFill>
                <a:latin typeface="Lucida Console" panose="020B0609040504020204" pitchFamily="49" charset="0"/>
              </a:rPr>
              <a:t>typedef struct </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err="1">
                <a:solidFill>
                  <a:srgbClr val="0432FF"/>
                </a:solidFill>
                <a:latin typeface="Lucida Console" panose="020B0609040504020204" pitchFamily="49" charset="0"/>
              </a:rPr>
              <a:t>cpu_id</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input</a:t>
            </a:r>
            <a:r>
              <a:rPr lang="en-US" sz="2400" dirty="0">
                <a:latin typeface="Lucida Console" panose="020B0609040504020204" pitchFamily="49" charset="0"/>
              </a:rPr>
              <a:t>;   // GPIO_IN</a:t>
            </a:r>
          </a:p>
          <a:p>
            <a:pPr marL="0" indent="0">
              <a:buNone/>
            </a:pPr>
            <a:r>
              <a:rPr lang="en-US" sz="2400" dirty="0">
                <a:latin typeface="Lucida Console" panose="020B0609040504020204" pitchFamily="49" charset="0"/>
              </a:rPr>
              <a:t>    uint32_t :32;     // padding (QSPI input)</a:t>
            </a:r>
          </a:p>
          <a:p>
            <a:pPr marL="0" indent="0">
              <a:buNone/>
            </a:pPr>
            <a:r>
              <a:rPr lang="en-US" sz="2400" dirty="0">
                <a:latin typeface="Lucida Console" panose="020B0609040504020204" pitchFamily="49" charset="0"/>
              </a:rPr>
              <a:t>    uint32_t :32;     // padding (not described)</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output</a:t>
            </a:r>
            <a:r>
              <a:rPr lang="en-US" sz="2400" dirty="0">
                <a:latin typeface="Lucida Console" panose="020B0609040504020204" pitchFamily="49" charset="0"/>
              </a:rPr>
              <a:t>;  // GPIO_OUT</a:t>
            </a:r>
          </a:p>
          <a:p>
            <a:pPr marL="0" indent="0">
              <a:buNone/>
            </a:pP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solidFill>
                  <a:srgbClr val="C00000"/>
                </a:solidFill>
                <a:latin typeface="Lucida Console" panose="020B0609040504020204" pitchFamily="49" charset="0"/>
              </a:rPr>
              <a:t>cowpi_ioport_t</a:t>
            </a: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b="1" dirty="0">
                <a:solidFill>
                  <a:srgbClr val="008000"/>
                </a:solidFill>
                <a:latin typeface="Lucida Console" panose="020B0609040504020204" pitchFamily="49" charset="0"/>
              </a:rPr>
              <a:t>volatile</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err="1">
                <a:solidFill>
                  <a:srgbClr val="0432FF"/>
                </a:solidFill>
                <a:effectLst/>
                <a:latin typeface="Lucida Console" panose="020B0609040504020204" pitchFamily="49" charset="0"/>
              </a:rPr>
              <a:t>gpio</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solidFill>
                  <a:srgbClr val="BBBBBB"/>
                </a:solidFill>
                <a:latin typeface="Lucida Console" panose="020B0609040504020204" pitchFamily="49" charset="0"/>
              </a:rPr>
              <a:t> </a:t>
            </a:r>
            <a:r>
              <a:rPr lang="en-US" sz="2400" dirty="0">
                <a:effectLst/>
                <a:latin typeface="Lucida Console" panose="020B0609040504020204" pitchFamily="49" charset="0"/>
              </a:rPr>
              <a:t>(</a:t>
            </a: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effectLst/>
                <a:latin typeface="Lucida Console" panose="020B0609040504020204" pitchFamily="49" charset="0"/>
              </a:rPr>
              <a:t>)(</a:t>
            </a:r>
            <a:r>
              <a:rPr lang="en-US" sz="2400" dirty="0">
                <a:solidFill>
                  <a:srgbClr val="7030A0"/>
                </a:solidFill>
                <a:effectLst/>
                <a:latin typeface="Lucida Console" panose="020B0609040504020204" pitchFamily="49" charset="0"/>
              </a:rPr>
              <a:t>0xD0000000</a:t>
            </a:r>
            <a:r>
              <a:rPr lang="en-US" sz="2400" dirty="0">
                <a:effectLst/>
                <a:latin typeface="Lucida Console" panose="020B0609040504020204" pitchFamily="49" charset="0"/>
              </a:rPr>
              <a:t>);</a:t>
            </a:r>
            <a:endParaRPr lang="en-US" sz="24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5" name="Picture 4">
            <a:extLst>
              <a:ext uri="{FF2B5EF4-FFF2-40B4-BE49-F238E27FC236}">
                <a16:creationId xmlns:a16="http://schemas.microsoft.com/office/drawing/2014/main" id="{BD05C10F-70D4-C756-3B80-F348FF1F7158}"/>
              </a:ext>
            </a:extLst>
          </p:cNvPr>
          <p:cNvPicPr>
            <a:picLocks noChangeAspect="1"/>
          </p:cNvPicPr>
          <p:nvPr/>
        </p:nvPicPr>
        <p:blipFill>
          <a:blip r:embed="rId3"/>
          <a:stretch>
            <a:fillRect/>
          </a:stretch>
        </p:blipFill>
        <p:spPr>
          <a:xfrm>
            <a:off x="6142643" y="681037"/>
            <a:ext cx="6049357" cy="4043362"/>
          </a:xfrm>
          <a:prstGeom prst="rect">
            <a:avLst/>
          </a:prstGeom>
        </p:spPr>
      </p:pic>
      <p:cxnSp>
        <p:nvCxnSpPr>
          <p:cNvPr id="9" name="Straight Arrow Connector 8">
            <a:extLst>
              <a:ext uri="{FF2B5EF4-FFF2-40B4-BE49-F238E27FC236}">
                <a16:creationId xmlns:a16="http://schemas.microsoft.com/office/drawing/2014/main" id="{7A52B649-6BD4-CF57-77EF-D641D4A588EE}"/>
              </a:ext>
            </a:extLst>
          </p:cNvPr>
          <p:cNvCxnSpPr>
            <a:cxnSpLocks/>
          </p:cNvCxnSpPr>
          <p:nvPr/>
        </p:nvCxnSpPr>
        <p:spPr>
          <a:xfrm>
            <a:off x="4364736" y="2804160"/>
            <a:ext cx="32918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9BF161-39E2-951D-A698-5DF17A0BDE01}"/>
              </a:ext>
            </a:extLst>
          </p:cNvPr>
          <p:cNvCxnSpPr>
            <a:cxnSpLocks/>
          </p:cNvCxnSpPr>
          <p:nvPr/>
        </p:nvCxnSpPr>
        <p:spPr>
          <a:xfrm>
            <a:off x="4364736" y="4153694"/>
            <a:ext cx="3291840" cy="6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8A3F42-84B1-4B10-7F57-65321D6235BC}"/>
              </a:ext>
            </a:extLst>
          </p:cNvPr>
          <p:cNvCxnSpPr>
            <a:cxnSpLocks/>
          </p:cNvCxnSpPr>
          <p:nvPr/>
        </p:nvCxnSpPr>
        <p:spPr>
          <a:xfrm flipV="1">
            <a:off x="9982200" y="1205453"/>
            <a:ext cx="1371600" cy="4549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childTnLst>
                          </p:cTn>
                        </p:par>
                        <p:par>
                          <p:cTn id="11" fill="hold">
                            <p:stCondLst>
                              <p:cond delay="1500"/>
                            </p:stCondLst>
                            <p:childTnLst>
                              <p:par>
                                <p:cTn id="12" presetID="22" presetClass="exit" presetSubtype="8" fill="hold" nodeType="afterEffect">
                                  <p:stCondLst>
                                    <p:cond delay="500"/>
                                  </p:stCondLst>
                                  <p:childTnLst>
                                    <p:animEffect transition="out" filter="wipe(left)">
                                      <p:cBhvr>
                                        <p:cTn id="13" dur="1000"/>
                                        <p:tgtEl>
                                          <p:spTgt spid="9"/>
                                        </p:tgtEl>
                                      </p:cBhvr>
                                    </p:animEffect>
                                    <p:set>
                                      <p:cBhvr>
                                        <p:cTn id="14" dur="1" fill="hold">
                                          <p:stCondLst>
                                            <p:cond delay="999"/>
                                          </p:stCondLst>
                                        </p:cTn>
                                        <p:tgtEl>
                                          <p:spTgt spid="9"/>
                                        </p:tgtEl>
                                        <p:attrNameLst>
                                          <p:attrName>style.visibility</p:attrName>
                                        </p:attrNameLst>
                                      </p:cBhvr>
                                      <p:to>
                                        <p:strVal val="hidden"/>
                                      </p:to>
                                    </p:set>
                                  </p:childTnLst>
                                </p:cTn>
                              </p:par>
                              <p:par>
                                <p:cTn id="15" presetID="22" presetClass="exit" presetSubtype="8" fill="hold" nodeType="withEffect">
                                  <p:stCondLst>
                                    <p:cond delay="500"/>
                                  </p:stCondLst>
                                  <p:childTnLst>
                                    <p:animEffect transition="out" filter="wipe(left)">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par>
                                <p:cTn id="18" presetID="22" presetClass="entr" presetSubtype="8" fill="hold" nodeType="withEffect">
                                  <p:stCondLst>
                                    <p:cond delay="150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1000"/>
                                        <p:tgtEl>
                                          <p:spTgt spid="16"/>
                                        </p:tgtEl>
                                      </p:cBhvr>
                                    </p:animEffect>
                                  </p:childTnLst>
                                </p:cTn>
                              </p:par>
                            </p:childTnLst>
                          </p:cTn>
                        </p:par>
                        <p:par>
                          <p:cTn id="21" fill="hold">
                            <p:stCondLst>
                              <p:cond delay="4000"/>
                            </p:stCondLst>
                            <p:childTnLst>
                              <p:par>
                                <p:cTn id="22" presetID="22" presetClass="exit" presetSubtype="8" fill="hold" nodeType="afterEffect">
                                  <p:stCondLst>
                                    <p:cond delay="500"/>
                                  </p:stCondLst>
                                  <p:childTnLst>
                                    <p:animEffect transition="out" filter="wipe(left)">
                                      <p:cBhvr>
                                        <p:cTn id="23" dur="1000"/>
                                        <p:tgtEl>
                                          <p:spTgt spid="16"/>
                                        </p:tgtEl>
                                      </p:cBhvr>
                                    </p:animEffect>
                                    <p:set>
                                      <p:cBhvr>
                                        <p:cTn id="24"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ular Callout 3">
            <a:extLst>
              <a:ext uri="{FF2B5EF4-FFF2-40B4-BE49-F238E27FC236}">
                <a16:creationId xmlns:a16="http://schemas.microsoft.com/office/drawing/2014/main" id="{0B9344B1-ADE2-C918-4DC5-DC6258963CF7}"/>
              </a:ext>
            </a:extLst>
          </p:cNvPr>
          <p:cNvSpPr/>
          <p:nvPr/>
        </p:nvSpPr>
        <p:spPr>
          <a:xfrm>
            <a:off x="6353393" y="232276"/>
            <a:ext cx="2678866" cy="1186363"/>
          </a:xfrm>
          <a:prstGeom prst="wedgeRoundRectCallout">
            <a:avLst>
              <a:gd name="adj1" fmla="val -169675"/>
              <a:gd name="adj2" fmla="val 118612"/>
              <a:gd name="adj3" fmla="val 166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Also available:</a:t>
            </a:r>
          </a:p>
          <a:p>
            <a:pPr algn="ct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 1</a:t>
            </a:r>
            <a:endParaRPr lang="en-US" dirty="0"/>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2"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600035"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1495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195888"/>
            <a:ext cx="1145389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559091"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3555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1" y="5763126"/>
            <a:ext cx="11327080"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6949674" y="3983370"/>
            <a:ext cx="2591368" cy="6088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a:off x="6949674" y="4352100"/>
            <a:ext cx="25913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7086600" y="4044763"/>
            <a:ext cx="2454442" cy="736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429000"/>
            <a:ext cx="10832350" cy="21511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3" y="1825625"/>
            <a:ext cx="11477204"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a:latin typeface="Lucida Console" panose="020B0609040504020204" pitchFamily="49" charset="0"/>
              </a:rPr>
              <a:t> *)(</a:t>
            </a:r>
            <a:r>
              <a:rPr lang="en-US">
                <a:solidFill>
                  <a:schemeClr val="accent6">
                    <a:lumMod val="50000"/>
                  </a:schemeClr>
                </a:solidFill>
                <a:latin typeface="Lucida Console" panose="020B0609040504020204" pitchFamily="49" charset="0"/>
              </a:rPr>
              <a:t>0x23</a:t>
            </a:r>
            <a:r>
              <a:rPr lang="en-US">
                <a:latin typeface="Lucida Console" panose="020B0609040504020204" pitchFamily="49" charset="0"/>
              </a:rPr>
              <a:t>);</a:t>
            </a:r>
            <a:endParaRPr lang="en-US"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426856" y="2983832"/>
            <a:ext cx="10774544"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997663"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[D14_D19]</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 &amp; 0x00400000;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-&gt;output;</a:t>
            </a:r>
            <a:br>
              <a:rPr lang="en-US" sz="2000" dirty="0">
                <a:latin typeface="Lucida Console" panose="020B0609040504020204" pitchFamily="49" charset="0"/>
              </a:rPr>
            </a:br>
            <a:r>
              <a:rPr lang="en-US" sz="2000" dirty="0">
                <a:latin typeface="Lucida Console" panose="020B0609040504020204" pitchFamily="49" charset="0"/>
              </a:rPr>
              <a:t> foo = foo | 0x00400000;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-&gt;output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-&gt;output &amp;= ~0x00400000;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570464" y="3466699"/>
            <a:ext cx="1621536" cy="556146"/>
          </a:xfrm>
          <a:prstGeom prst="wedgeRoundRectCallout">
            <a:avLst>
              <a:gd name="adj1" fmla="val -75744"/>
              <a:gd name="adj2" fmla="val 2585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570464" y="5633517"/>
            <a:ext cx="1621536"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GP22</a:t>
            </a:r>
          </a:p>
        </p:txBody>
      </p:sp>
    </p:spTree>
    <p:extLst>
      <p:ext uri="{BB962C8B-B14F-4D97-AF65-F5344CB8AC3E}">
        <p14:creationId xmlns:p14="http://schemas.microsoft.com/office/powerpoint/2010/main" val="350696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GP02 input</a:t>
            </a:r>
          </a:p>
          <a:p>
            <a:r>
              <a:rPr lang="en-US" dirty="0"/>
              <a:t>Right button = GP03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GP14 input</a:t>
            </a:r>
          </a:p>
          <a:p>
            <a:r>
              <a:rPr lang="en-US" dirty="0"/>
              <a:t>Right switch = GP15 input</a:t>
            </a:r>
          </a:p>
        </p:txBody>
      </p:sp>
      <p:pic>
        <p:nvPicPr>
          <p:cNvPr id="9" name="Picture 8">
            <a:extLst>
              <a:ext uri="{FF2B5EF4-FFF2-40B4-BE49-F238E27FC236}">
                <a16:creationId xmlns:a16="http://schemas.microsoft.com/office/drawing/2014/main" id="{4126077F-A9FB-CC33-24B2-BC74D15CA7EF}"/>
              </a:ext>
            </a:extLst>
          </p:cNvPr>
          <p:cNvPicPr>
            <a:picLocks noChangeAspect="1"/>
          </p:cNvPicPr>
          <p:nvPr/>
        </p:nvPicPr>
        <p:blipFill>
          <a:blip r:embed="rId4"/>
          <a:stretch>
            <a:fillRect/>
          </a:stretch>
        </p:blipFill>
        <p:spPr>
          <a:xfrm>
            <a:off x="4437888" y="3814037"/>
            <a:ext cx="3316224" cy="2907438"/>
          </a:xfrm>
          <a:prstGeom prst="rect">
            <a:avLst/>
          </a:prstGeom>
        </p:spPr>
      </p:pic>
    </p:spTree>
    <p:extLst>
      <p:ext uri="{BB962C8B-B14F-4D97-AF65-F5344CB8AC3E}">
        <p14:creationId xmlns:p14="http://schemas.microsoft.com/office/powerpoint/2010/main" val="67278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Left LED = GP21 output</a:t>
            </a:r>
          </a:p>
          <a:p>
            <a:r>
              <a:rPr lang="en-US" dirty="0"/>
              <a:t>Right LED = GP20 output</a:t>
            </a:r>
          </a:p>
          <a:p>
            <a:endParaRPr lang="en-US" dirty="0"/>
          </a:p>
          <a:p>
            <a:endParaRPr lang="en-US" dirty="0"/>
          </a:p>
          <a:p>
            <a:endParaRPr lang="en-US" dirty="0"/>
          </a:p>
          <a:p>
            <a:endParaRPr lang="en-US" dirty="0"/>
          </a:p>
          <a:p>
            <a:r>
              <a:rPr lang="en-US" dirty="0"/>
              <a:t>Internal LED = GP25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4" name="Picture 3">
            <a:extLst>
              <a:ext uri="{FF2B5EF4-FFF2-40B4-BE49-F238E27FC236}">
                <a16:creationId xmlns:a16="http://schemas.microsoft.com/office/drawing/2014/main" id="{B7A69659-BE04-FFBE-1035-FF3323B61DB1}"/>
              </a:ext>
            </a:extLst>
          </p:cNvPr>
          <p:cNvPicPr>
            <a:picLocks noChangeAspect="1"/>
          </p:cNvPicPr>
          <p:nvPr/>
        </p:nvPicPr>
        <p:blipFill>
          <a:blip r:embed="rId3"/>
          <a:stretch>
            <a:fillRect/>
          </a:stretch>
        </p:blipFill>
        <p:spPr>
          <a:xfrm>
            <a:off x="6475727" y="1738503"/>
            <a:ext cx="4357881" cy="1325372"/>
          </a:xfrm>
          <a:prstGeom prst="rect">
            <a:avLst/>
          </a:prstGeom>
        </p:spPr>
      </p:pic>
      <p:pic>
        <p:nvPicPr>
          <p:cNvPr id="5" name="Picture 4">
            <a:extLst>
              <a:ext uri="{FF2B5EF4-FFF2-40B4-BE49-F238E27FC236}">
                <a16:creationId xmlns:a16="http://schemas.microsoft.com/office/drawing/2014/main" id="{7E50CD51-B2AA-23B4-E8AB-CBBB66124912}"/>
              </a:ext>
            </a:extLst>
          </p:cNvPr>
          <p:cNvPicPr>
            <a:picLocks noChangeAspect="1"/>
          </p:cNvPicPr>
          <p:nvPr/>
        </p:nvPicPr>
        <p:blipFill>
          <a:blip r:embed="rId4"/>
          <a:stretch>
            <a:fillRect/>
          </a:stretch>
        </p:blipFill>
        <p:spPr>
          <a:xfrm>
            <a:off x="6475727" y="4274027"/>
            <a:ext cx="1670796" cy="1328420"/>
          </a:xfrm>
          <a:prstGeom prst="rect">
            <a:avLst/>
          </a:prstGeom>
        </p:spPr>
      </p:pic>
    </p:spTree>
    <p:extLst>
      <p:ext uri="{BB962C8B-B14F-4D97-AF65-F5344CB8AC3E}">
        <p14:creationId xmlns:p14="http://schemas.microsoft.com/office/powerpoint/2010/main" val="3005608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solidFill>
                  <a:schemeClr val="accent5">
                    <a:lumMod val="50000"/>
                  </a:schemeClr>
                </a:solidFill>
                <a:latin typeface="Lucida Console" panose="020B0609040504020204" pitchFamily="49" charset="0"/>
              </a:rPr>
              <a:t>  uint32_t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GP14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GP15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GP02</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GP03</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GP21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GP21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GP20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GP20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cxnSpLocks/>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234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7206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 &amp; 0x10;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[D0_D7].output;</a:t>
            </a:r>
            <a:br>
              <a:rPr lang="en-US" sz="2000" dirty="0">
                <a:latin typeface="Lucida Console" panose="020B0609040504020204" pitchFamily="49" charset="0"/>
              </a:rPr>
            </a:br>
            <a:r>
              <a:rPr lang="en-US" sz="2000" dirty="0">
                <a:latin typeface="Lucida Console" panose="020B0609040504020204" pitchFamily="49" charset="0"/>
              </a:rPr>
              <a:t> foo = foo | 0x10;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[DO_D7].output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[DO_D7].output &amp;= ~0x10;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656176" y="3466699"/>
            <a:ext cx="1392071" cy="556146"/>
          </a:xfrm>
          <a:prstGeom prst="wedgeRoundRectCallout">
            <a:avLst>
              <a:gd name="adj1" fmla="val -150833"/>
              <a:gd name="adj2" fmla="val 477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656176" y="5633517"/>
            <a:ext cx="1392071"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D4</a:t>
            </a:r>
          </a:p>
        </p:txBody>
      </p:sp>
    </p:spTree>
    <p:extLst>
      <p:ext uri="{BB962C8B-B14F-4D97-AF65-F5344CB8AC3E}">
        <p14:creationId xmlns:p14="http://schemas.microsoft.com/office/powerpoint/2010/main" val="19082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 &amp; 0x00400000;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-&gt;output;</a:t>
            </a:r>
            <a:br>
              <a:rPr lang="en-US" sz="2000" dirty="0">
                <a:latin typeface="Lucida Console" panose="020B0609040504020204" pitchFamily="49" charset="0"/>
              </a:rPr>
            </a:br>
            <a:r>
              <a:rPr lang="en-US" sz="2000" dirty="0">
                <a:latin typeface="Lucida Console" panose="020B0609040504020204" pitchFamily="49" charset="0"/>
              </a:rPr>
              <a:t> foo = foo | 0x00400000;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-&gt;output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-&gt;output &amp;= ~0x00400000;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570464" y="3466699"/>
            <a:ext cx="1621536" cy="556146"/>
          </a:xfrm>
          <a:prstGeom prst="wedgeRoundRectCallout">
            <a:avLst>
              <a:gd name="adj1" fmla="val -75744"/>
              <a:gd name="adj2" fmla="val 2585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570464" y="5633517"/>
            <a:ext cx="1621536"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GP22</a:t>
            </a:r>
          </a:p>
        </p:txBody>
      </p:sp>
    </p:spTree>
    <p:extLst>
      <p:ext uri="{BB962C8B-B14F-4D97-AF65-F5344CB8AC3E}">
        <p14:creationId xmlns:p14="http://schemas.microsoft.com/office/powerpoint/2010/main" val="3185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C3DA30-148E-98D1-11D6-9BEC0310AA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94711" y="2971800"/>
            <a:ext cx="4959089" cy="3066589"/>
          </a:xfrm>
          <a:prstGeom prst="rect">
            <a:avLst/>
          </a:prstGeom>
        </p:spPr>
      </p:pic>
      <p:pic>
        <p:nvPicPr>
          <p:cNvPr id="5" name="Picture 4">
            <a:extLst>
              <a:ext uri="{FF2B5EF4-FFF2-40B4-BE49-F238E27FC236}">
                <a16:creationId xmlns:a16="http://schemas.microsoft.com/office/drawing/2014/main" id="{91AB3FC4-BCE3-10E5-4CE9-34D15BA558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2660614"/>
            <a:ext cx="4630623" cy="3377775"/>
          </a:xfrm>
          <a:prstGeom prst="rect">
            <a:avLst/>
          </a:prstGeom>
        </p:spPr>
      </p:pic>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D11 input</a:t>
            </a:r>
          </a:p>
          <a:p>
            <a:r>
              <a:rPr lang="en-US" dirty="0"/>
              <a:t>Right switch = D10 input</a:t>
            </a:r>
          </a:p>
        </p:txBody>
      </p:sp>
    </p:spTree>
    <p:extLst>
      <p:ext uri="{BB962C8B-B14F-4D97-AF65-F5344CB8AC3E}">
        <p14:creationId xmlns:p14="http://schemas.microsoft.com/office/powerpoint/2010/main" val="2581532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(“Right”) LED = D12 output</a:t>
            </a:r>
          </a:p>
          <a:p>
            <a:r>
              <a:rPr lang="en-US" dirty="0"/>
              <a:t>Built-in (“Left”)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D18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D19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D11</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D10</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9" name="Rounded Rectangle 8">
            <a:extLst>
              <a:ext uri="{FF2B5EF4-FFF2-40B4-BE49-F238E27FC236}">
                <a16:creationId xmlns:a16="http://schemas.microsoft.com/office/drawing/2014/main" id="{149045E0-0C76-2593-7D84-8EF8FAB3664C}"/>
              </a:ext>
            </a:extLst>
          </p:cNvPr>
          <p:cNvSpPr/>
          <p:nvPr/>
        </p:nvSpPr>
        <p:spPr>
          <a:xfrm>
            <a:off x="10210799" y="365125"/>
            <a:ext cx="1833563"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 &lt;&lt; (11-8))</a:t>
            </a:r>
          </a:p>
        </p:txBody>
      </p:sp>
      <p:sp>
        <p:nvSpPr>
          <p:cNvPr id="10" name="Oval 9">
            <a:extLst>
              <a:ext uri="{FF2B5EF4-FFF2-40B4-BE49-F238E27FC236}">
                <a16:creationId xmlns:a16="http://schemas.microsoft.com/office/drawing/2014/main" id="{14D7A0B2-D46B-66C7-D7C0-6EB5B536A1AD}"/>
              </a:ext>
            </a:extLst>
          </p:cNvPr>
          <p:cNvSpPr/>
          <p:nvPr/>
        </p:nvSpPr>
        <p:spPr>
          <a:xfrm>
            <a:off x="6543674" y="630781"/>
            <a:ext cx="2066925"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61660E1-0E27-7631-47E9-E316BCFDCCE2}"/>
              </a:ext>
            </a:extLst>
          </p:cNvPr>
          <p:cNvCxnSpPr>
            <a:cxnSpLocks/>
            <a:stCxn id="10" idx="6"/>
            <a:endCxn id="9" idx="1"/>
          </p:cNvCxnSpPr>
          <p:nvPr/>
        </p:nvCxnSpPr>
        <p:spPr>
          <a:xfrm flipV="1">
            <a:off x="8610599" y="755650"/>
            <a:ext cx="1600200" cy="198981"/>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055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1000"/>
                                        <p:tgtEl>
                                          <p:spTgt spid="4"/>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0"/>
                                        <p:tgtEl>
                                          <p:spTgt spid="11"/>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51400" y="5158074"/>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Character Displays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5" name="Content Placeholder 14">
            <a:extLst>
              <a:ext uri="{FF2B5EF4-FFF2-40B4-BE49-F238E27FC236}">
                <a16:creationId xmlns:a16="http://schemas.microsoft.com/office/drawing/2014/main" id="{5267CCA5-9A24-8BBD-976D-53A8ABE24033}"/>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838200" y="2970780"/>
            <a:ext cx="5181600" cy="2061028"/>
          </a:xfrm>
          <a:prstGeom prst="rect">
            <a:avLst/>
          </a:prstGeom>
        </p:spPr>
      </p:pic>
      <p:grpSp>
        <p:nvGrpSpPr>
          <p:cNvPr id="22" name="Group 21">
            <a:extLst>
              <a:ext uri="{FF2B5EF4-FFF2-40B4-BE49-F238E27FC236}">
                <a16:creationId xmlns:a16="http://schemas.microsoft.com/office/drawing/2014/main" id="{B1F05B58-F8E1-F664-4777-335A31D1C2CE}"/>
              </a:ext>
            </a:extLst>
          </p:cNvPr>
          <p:cNvGrpSpPr/>
          <p:nvPr/>
        </p:nvGrpSpPr>
        <p:grpSpPr>
          <a:xfrm>
            <a:off x="6364286" y="1125007"/>
            <a:ext cx="4551363" cy="5058949"/>
            <a:chOff x="5421312" y="-191346"/>
            <a:chExt cx="6235700" cy="6931130"/>
          </a:xfrm>
        </p:grpSpPr>
        <p:pic>
          <p:nvPicPr>
            <p:cNvPr id="16" name="Picture 15">
              <a:extLst>
                <a:ext uri="{FF2B5EF4-FFF2-40B4-BE49-F238E27FC236}">
                  <a16:creationId xmlns:a16="http://schemas.microsoft.com/office/drawing/2014/main" id="{9D4F4338-A50E-19BD-76CB-C61146FC5BD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21312" y="-191346"/>
              <a:ext cx="6121400" cy="1143000"/>
            </a:xfrm>
            <a:prstGeom prst="rect">
              <a:avLst/>
            </a:prstGeom>
          </p:spPr>
        </p:pic>
        <p:pic>
          <p:nvPicPr>
            <p:cNvPr id="17" name="Picture 16">
              <a:extLst>
                <a:ext uri="{FF2B5EF4-FFF2-40B4-BE49-F238E27FC236}">
                  <a16:creationId xmlns:a16="http://schemas.microsoft.com/office/drawing/2014/main" id="{91A43634-276A-0C06-2E14-012C8CADB92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421312" y="951654"/>
              <a:ext cx="6134100" cy="1155700"/>
            </a:xfrm>
            <a:prstGeom prst="rect">
              <a:avLst/>
            </a:prstGeom>
          </p:spPr>
        </p:pic>
        <p:pic>
          <p:nvPicPr>
            <p:cNvPr id="18" name="Picture 17">
              <a:extLst>
                <a:ext uri="{FF2B5EF4-FFF2-40B4-BE49-F238E27FC236}">
                  <a16:creationId xmlns:a16="http://schemas.microsoft.com/office/drawing/2014/main" id="{F7EFF4D5-B16B-D7EC-75A3-8AED02AD374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421312" y="2095148"/>
              <a:ext cx="6108700" cy="1181100"/>
            </a:xfrm>
            <a:prstGeom prst="rect">
              <a:avLst/>
            </a:prstGeom>
          </p:spPr>
        </p:pic>
        <p:pic>
          <p:nvPicPr>
            <p:cNvPr id="19" name="Picture 18">
              <a:extLst>
                <a:ext uri="{FF2B5EF4-FFF2-40B4-BE49-F238E27FC236}">
                  <a16:creationId xmlns:a16="http://schemas.microsoft.com/office/drawing/2014/main" id="{2B5FAE08-7537-27C3-30A4-1376B6A503D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434012" y="3276248"/>
              <a:ext cx="6096000" cy="1117600"/>
            </a:xfrm>
            <a:prstGeom prst="rect">
              <a:avLst/>
            </a:prstGeom>
          </p:spPr>
        </p:pic>
        <p:pic>
          <p:nvPicPr>
            <p:cNvPr id="20" name="Picture 19">
              <a:extLst>
                <a:ext uri="{FF2B5EF4-FFF2-40B4-BE49-F238E27FC236}">
                  <a16:creationId xmlns:a16="http://schemas.microsoft.com/office/drawing/2014/main" id="{3510F8EC-4B13-5F9A-9BC4-6D093E884AC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33176" y="4390284"/>
              <a:ext cx="6159500" cy="1193800"/>
            </a:xfrm>
            <a:prstGeom prst="rect">
              <a:avLst/>
            </a:prstGeom>
          </p:spPr>
        </p:pic>
        <p:pic>
          <p:nvPicPr>
            <p:cNvPr id="21" name="Picture 20">
              <a:extLst>
                <a:ext uri="{FF2B5EF4-FFF2-40B4-BE49-F238E27FC236}">
                  <a16:creationId xmlns:a16="http://schemas.microsoft.com/office/drawing/2014/main" id="{A073DF84-4BD6-9632-3756-1B5859AFDF7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312" y="5584084"/>
              <a:ext cx="6235700" cy="1155700"/>
            </a:xfrm>
            <a:prstGeom prst="rect">
              <a:avLst/>
            </a:prstGeom>
          </p:spPr>
        </p:pic>
      </p:grpSp>
    </p:spTree>
    <p:extLst>
      <p:ext uri="{BB962C8B-B14F-4D97-AF65-F5344CB8AC3E}">
        <p14:creationId xmlns:p14="http://schemas.microsoft.com/office/powerpoint/2010/main" val="383978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a:p>
            <a:r>
              <a:rPr lang="en-US" dirty="0"/>
              <a:t>C must use assembly-code libraries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1EDF2115-AD97-7019-CB71-544141E7DFCA}"/>
              </a:ext>
            </a:extLst>
          </p:cNvPr>
          <p:cNvPicPr>
            <a:picLocks noGrp="1" noChangeAspect="1"/>
          </p:cNvPicPr>
          <p:nvPr>
            <p:ph sz="half" idx="1"/>
          </p:nvPr>
        </p:nvPicPr>
        <p:blipFill>
          <a:blip r:embed="rId3"/>
          <a:stretch>
            <a:fillRect/>
          </a:stretch>
        </p:blipFill>
        <p:spPr>
          <a:xfrm>
            <a:off x="1003664" y="1825625"/>
            <a:ext cx="4850671" cy="4351338"/>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9" name="Content Placeholder 8">
            <a:extLst>
              <a:ext uri="{FF2B5EF4-FFF2-40B4-BE49-F238E27FC236}">
                <a16:creationId xmlns:a16="http://schemas.microsoft.com/office/drawing/2014/main" id="{396A007D-B798-EEB6-9B0D-A24960D3E412}"/>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1529251" y="1034203"/>
            <a:ext cx="4490550" cy="5142760"/>
          </a:xfrm>
          <a:prstGeom prst="rect">
            <a:avLst/>
          </a:prstGeom>
        </p:spPr>
      </p:pic>
    </p:spTree>
    <p:extLst>
      <p:ext uri="{BB962C8B-B14F-4D97-AF65-F5344CB8AC3E}">
        <p14:creationId xmlns:p14="http://schemas.microsoft.com/office/powerpoint/2010/main" val="2496517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RP2040 has one general-purpose 64-bit timer</a:t>
            </a:r>
          </a:p>
          <a:p>
            <a:pPr lvl="1"/>
            <a:r>
              <a:rPr lang="en-US" dirty="0"/>
              <a:t>Increments once every microsecond</a:t>
            </a:r>
          </a:p>
          <a:p>
            <a:endParaRPr lang="en-US" dirty="0"/>
          </a:p>
          <a:p>
            <a:r>
              <a:rPr lang="en-US" dirty="0"/>
              <a:t>Also has real-time clock</a:t>
            </a:r>
          </a:p>
          <a:p>
            <a:pPr lvl="1"/>
            <a:r>
              <a:rPr lang="en-US" dirty="0"/>
              <a:t>We won’t use this</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70F85B23-34AC-05F2-FCC2-F0D55D7F054F}"/>
              </a:ext>
            </a:extLst>
          </p:cNvPr>
          <p:cNvGrpSpPr/>
          <p:nvPr/>
        </p:nvGrpSpPr>
        <p:grpSpPr>
          <a:xfrm>
            <a:off x="6952942" y="-85182"/>
            <a:ext cx="2999086" cy="6943182"/>
            <a:chOff x="6126172" y="81756"/>
            <a:chExt cx="3856028" cy="8927088"/>
          </a:xfrm>
        </p:grpSpPr>
        <p:pic>
          <p:nvPicPr>
            <p:cNvPr id="10" name="Picture 9">
              <a:extLst>
                <a:ext uri="{FF2B5EF4-FFF2-40B4-BE49-F238E27FC236}">
                  <a16:creationId xmlns:a16="http://schemas.microsoft.com/office/drawing/2014/main" id="{A822C155-E1A0-17F0-8891-A384F9C1C75B}"/>
                </a:ext>
              </a:extLst>
            </p:cNvPr>
            <p:cNvPicPr>
              <a:picLocks noChangeAspect="1"/>
            </p:cNvPicPr>
            <p:nvPr/>
          </p:nvPicPr>
          <p:blipFill>
            <a:blip r:embed="rId3"/>
            <a:stretch>
              <a:fillRect/>
            </a:stretch>
          </p:blipFill>
          <p:spPr>
            <a:xfrm>
              <a:off x="6126172" y="1900904"/>
              <a:ext cx="3629856" cy="7107940"/>
            </a:xfrm>
            <a:prstGeom prst="rect">
              <a:avLst/>
            </a:prstGeom>
          </p:spPr>
        </p:pic>
        <p:pic>
          <p:nvPicPr>
            <p:cNvPr id="9" name="Picture 8">
              <a:extLst>
                <a:ext uri="{FF2B5EF4-FFF2-40B4-BE49-F238E27FC236}">
                  <a16:creationId xmlns:a16="http://schemas.microsoft.com/office/drawing/2014/main" id="{801DC7D8-29A4-5365-D17A-120CBB50AFE0}"/>
                </a:ext>
              </a:extLst>
            </p:cNvPr>
            <p:cNvPicPr>
              <a:picLocks noChangeAspect="1"/>
            </p:cNvPicPr>
            <p:nvPr/>
          </p:nvPicPr>
          <p:blipFill>
            <a:blip r:embed="rId4"/>
            <a:stretch>
              <a:fillRect/>
            </a:stretch>
          </p:blipFill>
          <p:spPr>
            <a:xfrm>
              <a:off x="6134100" y="81756"/>
              <a:ext cx="3848100" cy="1892300"/>
            </a:xfrm>
            <a:prstGeom prst="rect">
              <a:avLst/>
            </a:prstGeom>
          </p:spPr>
        </p:pic>
      </p:grpSp>
      <p:cxnSp>
        <p:nvCxnSpPr>
          <p:cNvPr id="12" name="Straight Arrow Connector 11">
            <a:extLst>
              <a:ext uri="{FF2B5EF4-FFF2-40B4-BE49-F238E27FC236}">
                <a16:creationId xmlns:a16="http://schemas.microsoft.com/office/drawing/2014/main" id="{2C748346-8853-7F5B-8A6F-3071C1C4D177}"/>
              </a:ext>
            </a:extLst>
          </p:cNvPr>
          <p:cNvCxnSpPr>
            <a:cxnSpLocks/>
          </p:cNvCxnSpPr>
          <p:nvPr/>
        </p:nvCxnSpPr>
        <p:spPr>
          <a:xfrm flipV="1">
            <a:off x="4364736" y="1690688"/>
            <a:ext cx="3291840" cy="12963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84BBFB3-C005-818A-F9A4-A69305A4201D}"/>
              </a:ext>
            </a:extLst>
          </p:cNvPr>
          <p:cNvCxnSpPr>
            <a:cxnSpLocks/>
          </p:cNvCxnSpPr>
          <p:nvPr/>
        </p:nvCxnSpPr>
        <p:spPr>
          <a:xfrm flipV="1">
            <a:off x="4279392" y="2029326"/>
            <a:ext cx="3377184" cy="12990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F1672C-1DC0-73A7-0C18-47F7728E8448}"/>
              </a:ext>
            </a:extLst>
          </p:cNvPr>
          <p:cNvCxnSpPr>
            <a:cxnSpLocks/>
          </p:cNvCxnSpPr>
          <p:nvPr/>
        </p:nvCxnSpPr>
        <p:spPr>
          <a:xfrm flipV="1">
            <a:off x="4169664" y="2474976"/>
            <a:ext cx="3486912" cy="11948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802EE2-DB86-1679-5481-055FF93777ED}"/>
              </a:ext>
            </a:extLst>
          </p:cNvPr>
          <p:cNvCxnSpPr>
            <a:cxnSpLocks/>
          </p:cNvCxnSpPr>
          <p:nvPr/>
        </p:nvCxnSpPr>
        <p:spPr>
          <a:xfrm flipV="1">
            <a:off x="4169664" y="3328416"/>
            <a:ext cx="3486912" cy="3413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9DF5E8-D8C7-4675-7721-D371BBF766B5}"/>
              </a:ext>
            </a:extLst>
          </p:cNvPr>
          <p:cNvCxnSpPr>
            <a:cxnSpLocks/>
          </p:cNvCxnSpPr>
          <p:nvPr/>
        </p:nvCxnSpPr>
        <p:spPr>
          <a:xfrm>
            <a:off x="4169664" y="3669792"/>
            <a:ext cx="3486912" cy="4145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1683536-D926-0064-68C6-863FB4B0454A}"/>
              </a:ext>
            </a:extLst>
          </p:cNvPr>
          <p:cNvCxnSpPr>
            <a:cxnSpLocks/>
          </p:cNvCxnSpPr>
          <p:nvPr/>
        </p:nvCxnSpPr>
        <p:spPr>
          <a:xfrm>
            <a:off x="4169664" y="3669792"/>
            <a:ext cx="3486912" cy="1353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A3F35B-D5FF-2E2E-A096-DA13FCA281AB}"/>
              </a:ext>
            </a:extLst>
          </p:cNvPr>
          <p:cNvCxnSpPr>
            <a:cxnSpLocks/>
          </p:cNvCxnSpPr>
          <p:nvPr/>
        </p:nvCxnSpPr>
        <p:spPr>
          <a:xfrm>
            <a:off x="4596384" y="4084320"/>
            <a:ext cx="3060192" cy="17556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490086-E786-1D63-75B9-2A7C25DC5319}"/>
              </a:ext>
            </a:extLst>
          </p:cNvPr>
          <p:cNvCxnSpPr>
            <a:cxnSpLocks/>
          </p:cNvCxnSpPr>
          <p:nvPr/>
        </p:nvCxnSpPr>
        <p:spPr>
          <a:xfrm>
            <a:off x="4791456" y="4389120"/>
            <a:ext cx="2865120" cy="19672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D594F1-2D37-2276-B66B-5DEEF960B418}"/>
              </a:ext>
            </a:extLst>
          </p:cNvPr>
          <p:cNvCxnSpPr>
            <a:cxnSpLocks/>
          </p:cNvCxnSpPr>
          <p:nvPr/>
        </p:nvCxnSpPr>
        <p:spPr>
          <a:xfrm>
            <a:off x="4901184" y="4681728"/>
            <a:ext cx="2755392" cy="1926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70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000"/>
                                        <p:tgtEl>
                                          <p:spTgt spid="13"/>
                                        </p:tgtEl>
                                      </p:cBhvr>
                                    </p:animEffect>
                                  </p:childTnLst>
                                </p:cTn>
                              </p:par>
                            </p:childTnLst>
                          </p:cTn>
                        </p:par>
                        <p:par>
                          <p:cTn id="11" fill="hold">
                            <p:stCondLst>
                              <p:cond delay="1500"/>
                            </p:stCondLst>
                            <p:childTnLst>
                              <p:par>
                                <p:cTn id="12" presetID="22" presetClass="exit" presetSubtype="8" fill="hold" nodeType="afterEffect">
                                  <p:stCondLst>
                                    <p:cond delay="500"/>
                                  </p:stCondLst>
                                  <p:childTnLst>
                                    <p:animEffect transition="out" filter="wipe(left)">
                                      <p:cBhvr>
                                        <p:cTn id="13" dur="1000"/>
                                        <p:tgtEl>
                                          <p:spTgt spid="12"/>
                                        </p:tgtEl>
                                      </p:cBhvr>
                                    </p:animEffect>
                                    <p:set>
                                      <p:cBhvr>
                                        <p:cTn id="14" dur="1" fill="hold">
                                          <p:stCondLst>
                                            <p:cond delay="999"/>
                                          </p:stCondLst>
                                        </p:cTn>
                                        <p:tgtEl>
                                          <p:spTgt spid="12"/>
                                        </p:tgtEl>
                                        <p:attrNameLst>
                                          <p:attrName>style.visibility</p:attrName>
                                        </p:attrNameLst>
                                      </p:cBhvr>
                                      <p:to>
                                        <p:strVal val="hidden"/>
                                      </p:to>
                                    </p:set>
                                  </p:childTnLst>
                                </p:cTn>
                              </p:par>
                              <p:par>
                                <p:cTn id="15" presetID="22" presetClass="exit" presetSubtype="8" fill="hold" nodeType="withEffect">
                                  <p:stCondLst>
                                    <p:cond delay="500"/>
                                  </p:stCondLst>
                                  <p:childTnLst>
                                    <p:animEffect transition="out" filter="wipe(left)">
                                      <p:cBhvr>
                                        <p:cTn id="16" dur="1000"/>
                                        <p:tgtEl>
                                          <p:spTgt spid="13"/>
                                        </p:tgtEl>
                                      </p:cBhvr>
                                    </p:animEffect>
                                    <p:set>
                                      <p:cBhvr>
                                        <p:cTn id="17" dur="1" fill="hold">
                                          <p:stCondLst>
                                            <p:cond delay="999"/>
                                          </p:stCondLst>
                                        </p:cTn>
                                        <p:tgtEl>
                                          <p:spTgt spid="13"/>
                                        </p:tgtEl>
                                        <p:attrNameLst>
                                          <p:attrName>style.visibility</p:attrName>
                                        </p:attrNameLst>
                                      </p:cBhvr>
                                      <p:to>
                                        <p:strVal val="hidden"/>
                                      </p:to>
                                    </p:set>
                                  </p:childTnLst>
                                </p:cTn>
                              </p:par>
                              <p:par>
                                <p:cTn id="18" presetID="22" presetClass="entr" presetSubtype="8" fill="hold" nodeType="withEffect">
                                  <p:stCondLst>
                                    <p:cond delay="150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1000"/>
                                        <p:tgtEl>
                                          <p:spTgt spid="14"/>
                                        </p:tgtEl>
                                      </p:cBhvr>
                                    </p:animEffect>
                                  </p:childTnLst>
                                </p:cTn>
                              </p:par>
                              <p:par>
                                <p:cTn id="21" presetID="22" presetClass="entr" presetSubtype="8" fill="hold" nodeType="withEffect">
                                  <p:stCondLst>
                                    <p:cond delay="150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1000"/>
                                        <p:tgtEl>
                                          <p:spTgt spid="23"/>
                                        </p:tgtEl>
                                      </p:cBhvr>
                                    </p:animEffect>
                                  </p:childTnLst>
                                </p:cTn>
                              </p:par>
                              <p:par>
                                <p:cTn id="24" presetID="22" presetClass="entr" presetSubtype="8" fill="hold" nodeType="withEffect">
                                  <p:stCondLst>
                                    <p:cond delay="150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1000"/>
                                        <p:tgtEl>
                                          <p:spTgt spid="26"/>
                                        </p:tgtEl>
                                      </p:cBhvr>
                                    </p:animEffect>
                                  </p:childTnLst>
                                </p:cTn>
                              </p:par>
                              <p:par>
                                <p:cTn id="27" presetID="22" presetClass="entr" presetSubtype="8" fill="hold" nodeType="withEffect">
                                  <p:stCondLst>
                                    <p:cond delay="150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1000"/>
                                        <p:tgtEl>
                                          <p:spTgt spid="27"/>
                                        </p:tgtEl>
                                      </p:cBhvr>
                                    </p:animEffect>
                                  </p:childTnLst>
                                </p:cTn>
                              </p:par>
                              <p:par>
                                <p:cTn id="30" presetID="22" presetClass="entr" presetSubtype="8" fill="hold" nodeType="withEffect">
                                  <p:stCondLst>
                                    <p:cond delay="150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1000"/>
                                        <p:tgtEl>
                                          <p:spTgt spid="32"/>
                                        </p:tgtEl>
                                      </p:cBhvr>
                                    </p:animEffect>
                                  </p:childTnLst>
                                </p:cTn>
                              </p:par>
                            </p:childTnLst>
                          </p:cTn>
                        </p:par>
                        <p:par>
                          <p:cTn id="33" fill="hold">
                            <p:stCondLst>
                              <p:cond delay="4000"/>
                            </p:stCondLst>
                            <p:childTnLst>
                              <p:par>
                                <p:cTn id="34" presetID="22" presetClass="exit" presetSubtype="8" fill="hold" nodeType="afterEffect">
                                  <p:stCondLst>
                                    <p:cond delay="500"/>
                                  </p:stCondLst>
                                  <p:childTnLst>
                                    <p:animEffect transition="out" filter="wipe(left)">
                                      <p:cBhvr>
                                        <p:cTn id="35" dur="1000"/>
                                        <p:tgtEl>
                                          <p:spTgt spid="14"/>
                                        </p:tgtEl>
                                      </p:cBhvr>
                                    </p:animEffect>
                                    <p:set>
                                      <p:cBhvr>
                                        <p:cTn id="36" dur="1" fill="hold">
                                          <p:stCondLst>
                                            <p:cond delay="999"/>
                                          </p:stCondLst>
                                        </p:cTn>
                                        <p:tgtEl>
                                          <p:spTgt spid="14"/>
                                        </p:tgtEl>
                                        <p:attrNameLst>
                                          <p:attrName>style.visibility</p:attrName>
                                        </p:attrNameLst>
                                      </p:cBhvr>
                                      <p:to>
                                        <p:strVal val="hidden"/>
                                      </p:to>
                                    </p:set>
                                  </p:childTnLst>
                                </p:cTn>
                              </p:par>
                              <p:par>
                                <p:cTn id="37" presetID="22" presetClass="exit" presetSubtype="8" fill="hold" nodeType="withEffect">
                                  <p:stCondLst>
                                    <p:cond delay="500"/>
                                  </p:stCondLst>
                                  <p:childTnLst>
                                    <p:animEffect transition="out" filter="wipe(left)">
                                      <p:cBhvr>
                                        <p:cTn id="38" dur="1000"/>
                                        <p:tgtEl>
                                          <p:spTgt spid="23"/>
                                        </p:tgtEl>
                                      </p:cBhvr>
                                    </p:animEffect>
                                    <p:set>
                                      <p:cBhvr>
                                        <p:cTn id="39" dur="1" fill="hold">
                                          <p:stCondLst>
                                            <p:cond delay="999"/>
                                          </p:stCondLst>
                                        </p:cTn>
                                        <p:tgtEl>
                                          <p:spTgt spid="23"/>
                                        </p:tgtEl>
                                        <p:attrNameLst>
                                          <p:attrName>style.visibility</p:attrName>
                                        </p:attrNameLst>
                                      </p:cBhvr>
                                      <p:to>
                                        <p:strVal val="hidden"/>
                                      </p:to>
                                    </p:set>
                                  </p:childTnLst>
                                </p:cTn>
                              </p:par>
                              <p:par>
                                <p:cTn id="40" presetID="22" presetClass="exit" presetSubtype="8" fill="hold" nodeType="withEffect">
                                  <p:stCondLst>
                                    <p:cond delay="500"/>
                                  </p:stCondLst>
                                  <p:childTnLst>
                                    <p:animEffect transition="out" filter="wipe(left)">
                                      <p:cBhvr>
                                        <p:cTn id="41" dur="1000"/>
                                        <p:tgtEl>
                                          <p:spTgt spid="26"/>
                                        </p:tgtEl>
                                      </p:cBhvr>
                                    </p:animEffect>
                                    <p:set>
                                      <p:cBhvr>
                                        <p:cTn id="42" dur="1" fill="hold">
                                          <p:stCondLst>
                                            <p:cond delay="999"/>
                                          </p:stCondLst>
                                        </p:cTn>
                                        <p:tgtEl>
                                          <p:spTgt spid="26"/>
                                        </p:tgtEl>
                                        <p:attrNameLst>
                                          <p:attrName>style.visibility</p:attrName>
                                        </p:attrNameLst>
                                      </p:cBhvr>
                                      <p:to>
                                        <p:strVal val="hidden"/>
                                      </p:to>
                                    </p:set>
                                  </p:childTnLst>
                                </p:cTn>
                              </p:par>
                              <p:par>
                                <p:cTn id="43" presetID="22" presetClass="exit" presetSubtype="8" fill="hold" nodeType="withEffect">
                                  <p:stCondLst>
                                    <p:cond delay="500"/>
                                  </p:stCondLst>
                                  <p:childTnLst>
                                    <p:animEffect transition="out" filter="wipe(left)">
                                      <p:cBhvr>
                                        <p:cTn id="44" dur="1000"/>
                                        <p:tgtEl>
                                          <p:spTgt spid="27"/>
                                        </p:tgtEl>
                                      </p:cBhvr>
                                    </p:animEffect>
                                    <p:set>
                                      <p:cBhvr>
                                        <p:cTn id="45" dur="1" fill="hold">
                                          <p:stCondLst>
                                            <p:cond delay="999"/>
                                          </p:stCondLst>
                                        </p:cTn>
                                        <p:tgtEl>
                                          <p:spTgt spid="27"/>
                                        </p:tgtEl>
                                        <p:attrNameLst>
                                          <p:attrName>style.visibility</p:attrName>
                                        </p:attrNameLst>
                                      </p:cBhvr>
                                      <p:to>
                                        <p:strVal val="hidden"/>
                                      </p:to>
                                    </p:set>
                                  </p:childTnLst>
                                </p:cTn>
                              </p:par>
                              <p:par>
                                <p:cTn id="46" presetID="22" presetClass="exit" presetSubtype="8" fill="hold" nodeType="withEffect">
                                  <p:stCondLst>
                                    <p:cond delay="500"/>
                                  </p:stCondLst>
                                  <p:childTnLst>
                                    <p:animEffect transition="out" filter="wipe(left)">
                                      <p:cBhvr>
                                        <p:cTn id="47" dur="1000"/>
                                        <p:tgtEl>
                                          <p:spTgt spid="32"/>
                                        </p:tgtEl>
                                      </p:cBhvr>
                                    </p:animEffect>
                                    <p:set>
                                      <p:cBhvr>
                                        <p:cTn id="48" dur="1" fill="hold">
                                          <p:stCondLst>
                                            <p:cond delay="999"/>
                                          </p:stCondLst>
                                        </p:cTn>
                                        <p:tgtEl>
                                          <p:spTgt spid="32"/>
                                        </p:tgtEl>
                                        <p:attrNameLst>
                                          <p:attrName>style.visibility</p:attrName>
                                        </p:attrNameLst>
                                      </p:cBhvr>
                                      <p:to>
                                        <p:strVal val="hidden"/>
                                      </p:to>
                                    </p:set>
                                  </p:childTnLst>
                                </p:cTn>
                              </p:par>
                              <p:par>
                                <p:cTn id="49" presetID="22" presetClass="entr" presetSubtype="8" fill="hold" nodeType="withEffect">
                                  <p:stCondLst>
                                    <p:cond delay="150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1000"/>
                                        <p:tgtEl>
                                          <p:spTgt spid="35"/>
                                        </p:tgtEl>
                                      </p:cBhvr>
                                    </p:animEffect>
                                  </p:childTnLst>
                                </p:cTn>
                              </p:par>
                              <p:par>
                                <p:cTn id="52" presetID="22" presetClass="entr" presetSubtype="8" fill="hold" nodeType="withEffect">
                                  <p:stCondLst>
                                    <p:cond delay="150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1000"/>
                                        <p:tgtEl>
                                          <p:spTgt spid="38"/>
                                        </p:tgtEl>
                                      </p:cBhvr>
                                    </p:animEffect>
                                  </p:childTnLst>
                                </p:cTn>
                              </p:par>
                            </p:childTnLst>
                          </p:cTn>
                        </p:par>
                        <p:par>
                          <p:cTn id="55" fill="hold">
                            <p:stCondLst>
                              <p:cond delay="6500"/>
                            </p:stCondLst>
                            <p:childTnLst>
                              <p:par>
                                <p:cTn id="56" presetID="22" presetClass="exit" presetSubtype="8" fill="hold" nodeType="afterEffect">
                                  <p:stCondLst>
                                    <p:cond delay="500"/>
                                  </p:stCondLst>
                                  <p:childTnLst>
                                    <p:animEffect transition="out" filter="wipe(left)">
                                      <p:cBhvr>
                                        <p:cTn id="57" dur="1000"/>
                                        <p:tgtEl>
                                          <p:spTgt spid="35"/>
                                        </p:tgtEl>
                                      </p:cBhvr>
                                    </p:animEffect>
                                    <p:set>
                                      <p:cBhvr>
                                        <p:cTn id="58" dur="1" fill="hold">
                                          <p:stCondLst>
                                            <p:cond delay="999"/>
                                          </p:stCondLst>
                                        </p:cTn>
                                        <p:tgtEl>
                                          <p:spTgt spid="35"/>
                                        </p:tgtEl>
                                        <p:attrNameLst>
                                          <p:attrName>style.visibility</p:attrName>
                                        </p:attrNameLst>
                                      </p:cBhvr>
                                      <p:to>
                                        <p:strVal val="hidden"/>
                                      </p:to>
                                    </p:set>
                                  </p:childTnLst>
                                </p:cTn>
                              </p:par>
                              <p:par>
                                <p:cTn id="59" presetID="22" presetClass="exit" presetSubtype="8" fill="hold" nodeType="withEffect">
                                  <p:stCondLst>
                                    <p:cond delay="500"/>
                                  </p:stCondLst>
                                  <p:childTnLst>
                                    <p:animEffect transition="out" filter="wipe(left)">
                                      <p:cBhvr>
                                        <p:cTn id="60" dur="1000"/>
                                        <p:tgtEl>
                                          <p:spTgt spid="38"/>
                                        </p:tgtEl>
                                      </p:cBhvr>
                                    </p:animEffect>
                                    <p:set>
                                      <p:cBhvr>
                                        <p:cTn id="61" dur="1" fill="hold">
                                          <p:stCondLst>
                                            <p:cond delay="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p:txBody>
          <a:bodyPr/>
          <a:lstStyle/>
          <a:p>
            <a:r>
              <a:rPr lang="en-US" dirty="0"/>
              <a:t>64-bit counter</a:t>
            </a:r>
          </a:p>
          <a:p>
            <a:r>
              <a:rPr lang="en-US" dirty="0"/>
              <a:t>32-bit memory bus</a:t>
            </a:r>
          </a:p>
          <a:p>
            <a:endParaRPr lang="en-US" dirty="0"/>
          </a:p>
          <a:p>
            <a:r>
              <a:rPr lang="en-US" dirty="0"/>
              <a:t>Race condition with possible inconsistency when </a:t>
            </a:r>
            <a:r>
              <a:rPr lang="en-US" dirty="0" err="1"/>
              <a:t>lower_word</a:t>
            </a:r>
            <a:r>
              <a:rPr lang="en-US" dirty="0"/>
              <a:t> overflows</a:t>
            </a:r>
          </a:p>
          <a:p>
            <a:endParaRPr lang="en-US" dirty="0"/>
          </a:p>
          <a:p>
            <a:endParaRPr lang="en-US" dirty="0"/>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8173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a:xfrm>
            <a:off x="4572000" y="1231392"/>
            <a:ext cx="7620000" cy="4945571"/>
          </a:xfrm>
        </p:spPr>
        <p:txBody>
          <a:bodyPr>
            <a:normAutofit/>
          </a:bodyPr>
          <a:lstStyle/>
          <a:p>
            <a:r>
              <a:rPr lang="en-US" dirty="0"/>
              <a:t>Reading from </a:t>
            </a:r>
            <a:r>
              <a:rPr lang="en-US" dirty="0" err="1">
                <a:latin typeface="Lucida Console" panose="020B0609040504020204" pitchFamily="49" charset="0"/>
              </a:rPr>
              <a:t>lower_word</a:t>
            </a:r>
            <a:r>
              <a:rPr lang="en-US" dirty="0">
                <a:latin typeface="Lucida Console" panose="020B0609040504020204" pitchFamily="49" charset="0"/>
              </a:rPr>
              <a:t> </a:t>
            </a:r>
            <a:r>
              <a:rPr lang="en-US" i="1" dirty="0"/>
              <a:t>latches</a:t>
            </a:r>
            <a:r>
              <a:rPr lang="en-US" dirty="0"/>
              <a:t> the</a:t>
            </a:r>
            <a:br>
              <a:rPr lang="en-US" dirty="0"/>
            </a:br>
            <a:r>
              <a:rPr lang="en-US" dirty="0"/>
              <a:t>value of </a:t>
            </a:r>
            <a:r>
              <a:rPr lang="en-US" dirty="0" err="1">
                <a:latin typeface="Lucida Console" panose="020B0609040504020204" pitchFamily="49" charset="0"/>
              </a:rPr>
              <a:t>upper_word</a:t>
            </a:r>
            <a:endParaRPr lang="en-US" dirty="0">
              <a:latin typeface="Lucida Console" panose="020B0609040504020204" pitchFamily="49" charset="0"/>
            </a:endParaRPr>
          </a:p>
          <a:p>
            <a:pPr lvl="1"/>
            <a:r>
              <a:rPr lang="en-US" dirty="0"/>
              <a:t>Always read </a:t>
            </a:r>
            <a:r>
              <a:rPr lang="en-US" dirty="0" err="1">
                <a:latin typeface="Lucida Console" panose="020B0609040504020204" pitchFamily="49" charset="0"/>
              </a:rPr>
              <a:t>lower_word</a:t>
            </a:r>
            <a:r>
              <a:rPr lang="en-US" dirty="0">
                <a:latin typeface="Lucida Console" panose="020B0609040504020204" pitchFamily="49" charset="0"/>
              </a:rPr>
              <a:t> </a:t>
            </a:r>
            <a:r>
              <a:rPr lang="en-US" dirty="0"/>
              <a:t>before </a:t>
            </a:r>
            <a:r>
              <a:rPr lang="en-US" dirty="0" err="1">
                <a:latin typeface="Lucida Console" panose="020B0609040504020204" pitchFamily="49" charset="0"/>
              </a:rPr>
              <a:t>upper_word</a:t>
            </a:r>
            <a:endParaRPr lang="en-US" dirty="0">
              <a:latin typeface="Lucida Console" panose="020B0609040504020204" pitchFamily="49" charset="0"/>
            </a:endParaRPr>
          </a:p>
          <a:p>
            <a:pPr marL="0" indent="0">
              <a:buNone/>
            </a:pPr>
            <a:endParaRPr lang="en-US" dirty="0"/>
          </a:p>
          <a:p>
            <a:pPr marL="0" indent="0">
              <a:buNone/>
            </a:pPr>
            <a:r>
              <a:rPr lang="en-US" sz="2000" dirty="0">
                <a:latin typeface="Lucida Console" panose="020B0609040504020204" pitchFamily="49" charset="0"/>
              </a:rPr>
              <a:t>uint32_t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 = </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lower_word</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uint64_t counter =</a:t>
            </a:r>
            <a:br>
              <a:rPr lang="en-US" sz="2000" dirty="0">
                <a:latin typeface="Lucida Console" panose="020B0609040504020204" pitchFamily="49" charset="0"/>
              </a:rPr>
            </a:br>
            <a:r>
              <a:rPr lang="en-US" sz="2000" dirty="0">
                <a:latin typeface="Lucida Console" panose="020B0609040504020204" pitchFamily="49" charset="0"/>
              </a:rPr>
              <a:t>          ((uint64_t)(</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upper_word</a:t>
            </a:r>
            <a:r>
              <a:rPr lang="en-US" sz="2000" dirty="0">
                <a:latin typeface="Lucida Console" panose="020B0609040504020204" pitchFamily="49" charset="0"/>
              </a:rPr>
              <a:t>) &lt;&lt; 32)</a:t>
            </a:r>
            <a:br>
              <a:rPr lang="en-US" sz="2000" dirty="0">
                <a:latin typeface="Lucida Console" panose="020B0609040504020204" pitchFamily="49" charset="0"/>
              </a:rPr>
            </a:br>
            <a:r>
              <a:rPr lang="en-US" sz="2000" dirty="0">
                <a:latin typeface="Lucida Console" panose="020B0609040504020204" pitchFamily="49" charset="0"/>
              </a:rPr>
              <a:t>          |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a:t>
            </a:r>
          </a:p>
          <a:p>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r>
              <a:rPr lang="en-US" sz="2400" dirty="0"/>
              <a:t>Will overflow in 2</a:t>
            </a:r>
            <a:r>
              <a:rPr lang="en-US" sz="2400" baseline="30000" dirty="0"/>
              <a:t>64</a:t>
            </a:r>
            <a:r>
              <a:rPr lang="en-US" sz="2400" dirty="0"/>
              <a:t>µs = 584,542 years</a:t>
            </a:r>
          </a:p>
          <a:p>
            <a:pPr lvl="1"/>
            <a:r>
              <a:rPr lang="en-US" sz="2000" dirty="0"/>
              <a:t>Y586.5M problem?</a:t>
            </a:r>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98005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a:xfrm>
            <a:off x="4572000" y="1231392"/>
            <a:ext cx="7620000" cy="4945571"/>
          </a:xfrm>
        </p:spPr>
        <p:txBody>
          <a:bodyPr>
            <a:normAutofit/>
          </a:bodyPr>
          <a:lstStyle/>
          <a:p>
            <a:r>
              <a:rPr lang="en-US" dirty="0"/>
              <a:t>If you can get by with a 32-bit counter, </a:t>
            </a:r>
            <a:br>
              <a:rPr lang="en-US" dirty="0"/>
            </a:br>
            <a:r>
              <a:rPr lang="en-US" dirty="0"/>
              <a:t>read from </a:t>
            </a:r>
            <a:r>
              <a:rPr lang="en-US" dirty="0" err="1">
                <a:latin typeface="Lucida Console" panose="020B0609040504020204" pitchFamily="49" charset="0"/>
              </a:rPr>
              <a:t>raw_lower_word</a:t>
            </a:r>
            <a:endParaRPr lang="en-US" dirty="0">
              <a:latin typeface="Lucida Console" panose="020B0609040504020204" pitchFamily="49" charset="0"/>
            </a:endParaRPr>
          </a:p>
          <a:p>
            <a:pPr lvl="1"/>
            <a:r>
              <a:rPr lang="en-US" dirty="0"/>
              <a:t>Doesn’t latch </a:t>
            </a:r>
            <a:r>
              <a:rPr lang="en-US" dirty="0" err="1">
                <a:latin typeface="Lucida Console" panose="020B0609040504020204" pitchFamily="49" charset="0"/>
              </a:rPr>
              <a:t>raw_pper_word</a:t>
            </a:r>
            <a:endParaRPr lang="en-US" dirty="0">
              <a:latin typeface="Lucida Console" panose="020B0609040504020204" pitchFamily="49" charset="0"/>
            </a:endParaRPr>
          </a:p>
          <a:p>
            <a:pPr marL="0" indent="0">
              <a:buNone/>
            </a:pPr>
            <a:endParaRPr lang="en-US" dirty="0"/>
          </a:p>
          <a:p>
            <a:pPr marL="0" indent="0">
              <a:buNone/>
            </a:pPr>
            <a:r>
              <a:rPr lang="en-US" sz="2000" dirty="0">
                <a:latin typeface="Lucida Console" panose="020B0609040504020204" pitchFamily="49" charset="0"/>
              </a:rPr>
              <a:t>uint32_t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raw_lower_word</a:t>
            </a:r>
            <a:r>
              <a:rPr lang="en-US" sz="2000" dirty="0">
                <a:latin typeface="Lucida Console" panose="020B0609040504020204" pitchFamily="49" charset="0"/>
              </a:rPr>
              <a:t>;</a:t>
            </a:r>
          </a:p>
          <a:p>
            <a:endParaRPr lang="en-US" sz="2400" dirty="0">
              <a:latin typeface="Lucida Console" panose="020B0609040504020204" pitchFamily="49" charset="0"/>
            </a:endParaRPr>
          </a:p>
          <a:p>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r>
              <a:rPr lang="en-US" sz="2400" dirty="0"/>
              <a:t>Will overflow in 2</a:t>
            </a:r>
            <a:r>
              <a:rPr lang="en-US" sz="2400" baseline="30000" dirty="0"/>
              <a:t>32</a:t>
            </a:r>
            <a:r>
              <a:rPr lang="en-US" sz="2400" dirty="0"/>
              <a:t>µs = 71 minutes, 35</a:t>
            </a:r>
            <a:r>
              <a:rPr lang="en-US" dirty="0"/>
              <a:t> seconds</a:t>
            </a:r>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2726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ATmega328P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7860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50</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cowpi_timer8bit_t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0x44</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0xB0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Arduino functions?</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690687"/>
            <a:ext cx="5489532" cy="4802187"/>
          </a:xfrm>
        </p:spPr>
        <p:txBody>
          <a:bodyPr>
            <a:noAutofit/>
          </a:bodyPr>
          <a:lstStyle/>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06965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 using busy-wait</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p:txBody>
          <a:bodyPr>
            <a:normAutofit fontScale="925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solidFill>
                  <a:schemeClr val="accent5">
                    <a:lumMod val="50000"/>
                  </a:schemeClr>
                </a:solidFill>
                <a:latin typeface="Lucida Console" panose="020B0609040504020204" pitchFamily="49" charset="0"/>
              </a:rPr>
              <a:t>  uint32_t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a:t>
            </a:r>
          </a:p>
          <a:p>
            <a:pPr marL="0" indent="0">
              <a:buNone/>
            </a:pPr>
            <a:r>
              <a:rPr lang="en-US" dirty="0">
                <a:solidFill>
                  <a:schemeClr val="accent2">
                    <a:lumMod val="50000"/>
                  </a:schemeClr>
                </a:solidFill>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&lt;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&gt;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a:t>
            </a:r>
            <a:r>
              <a:rPr lang="en-US" dirty="0">
                <a:latin typeface="Lucida Console" panose="020B0609040504020204" pitchFamily="49" charset="0"/>
              </a:rPr>
              <a:t>-</a:t>
            </a:r>
            <a:r>
              <a:rPr lang="en-US" sz="2800" dirty="0">
                <a:latin typeface="Lucida Console" panose="020B0609040504020204" pitchFamily="49" charset="0"/>
              </a:rPr>
              <a: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76927601-92B8-4200-2684-5176EEE6D535}"/>
              </a:ext>
            </a:extLst>
          </p:cNvPr>
          <p:cNvSpPr/>
          <p:nvPr/>
        </p:nvSpPr>
        <p:spPr>
          <a:xfrm>
            <a:off x="9741408" y="4179953"/>
            <a:ext cx="1901952" cy="1036320"/>
          </a:xfrm>
          <a:prstGeom prst="wedgeRoundRectCallout">
            <a:avLst>
              <a:gd name="adj1" fmla="val -107372"/>
              <a:gd name="adj2" fmla="val -48088"/>
              <a:gd name="adj3" fmla="val 16667"/>
            </a:avLst>
          </a:prstGeom>
          <a:solidFill>
            <a:srgbClr val="00206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Race Condition!</a:t>
            </a:r>
          </a:p>
        </p:txBody>
      </p:sp>
      <p:sp>
        <p:nvSpPr>
          <p:cNvPr id="5" name="Rounded Rectangular Callout 4">
            <a:extLst>
              <a:ext uri="{FF2B5EF4-FFF2-40B4-BE49-F238E27FC236}">
                <a16:creationId xmlns:a16="http://schemas.microsoft.com/office/drawing/2014/main" id="{25205450-FB6A-0BF7-B5EF-116EA5669062}"/>
              </a:ext>
            </a:extLst>
          </p:cNvPr>
          <p:cNvSpPr/>
          <p:nvPr/>
        </p:nvSpPr>
        <p:spPr>
          <a:xfrm>
            <a:off x="9741408" y="4179953"/>
            <a:ext cx="1901952" cy="1036320"/>
          </a:xfrm>
          <a:prstGeom prst="wedgeRoundRectCallout">
            <a:avLst>
              <a:gd name="adj1" fmla="val -118269"/>
              <a:gd name="adj2" fmla="val 56618"/>
              <a:gd name="adj3" fmla="val 16667"/>
            </a:avLst>
          </a:prstGeom>
          <a:solidFill>
            <a:srgbClr val="00206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Race Condition!</a:t>
            </a:r>
          </a:p>
        </p:txBody>
      </p:sp>
    </p:spTree>
    <p:extLst>
      <p:ext uri="{BB962C8B-B14F-4D97-AF65-F5344CB8AC3E}">
        <p14:creationId xmlns:p14="http://schemas.microsoft.com/office/powerpoint/2010/main" val="1496237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 using busy-wait</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p:txBody>
          <a:bodyPr>
            <a:normAutofit fontScale="925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a:solidFill>
                  <a:schemeClr val="accent5">
                    <a:lumMod val="50000"/>
                  </a:schemeClr>
                </a:solidFill>
                <a:latin typeface="Lucida Console" panose="020B0609040504020204" pitchFamily="49" charset="0"/>
              </a:rPr>
              <a:t>uint32_t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a:t>
            </a:r>
          </a:p>
          <a:p>
            <a:pPr marL="0" indent="0">
              <a:buNone/>
            </a:pPr>
            <a:r>
              <a:rPr lang="en-US" dirty="0">
                <a:solidFill>
                  <a:schemeClr val="accent2">
                    <a:lumMod val="50000"/>
                  </a:schemeClr>
                </a:solidFill>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99465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“Blink” using busy-wait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2867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Non-blocking “Blink”</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a:xfrm>
            <a:off x="838200" y="1825624"/>
            <a:ext cx="10515600" cy="5032375"/>
          </a:xfrm>
        </p:spPr>
        <p:txBody>
          <a:bodyPr>
            <a:normAutofit fontScale="77500" lnSpcReduction="200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static </a:t>
            </a:r>
            <a:r>
              <a:rPr lang="en-US" sz="2800" dirty="0">
                <a:solidFill>
                  <a:schemeClr val="accent5">
                    <a:lumMod val="50000"/>
                  </a:schemeClr>
                </a:solidFill>
                <a:latin typeface="Lucida Console" panose="020B0609040504020204" pitchFamily="49" charset="0"/>
              </a:rPr>
              <a:t>uint32_t </a:t>
            </a:r>
            <a:r>
              <a:rPr lang="en-US" sz="2800" dirty="0" err="1">
                <a:solidFill>
                  <a:schemeClr val="accent2">
                    <a:lumMod val="50000"/>
                  </a:schemeClr>
                </a:solidFill>
                <a:latin typeface="Lucida Console" panose="020B0609040504020204" pitchFamily="49" charset="0"/>
              </a:rPr>
              <a:t>last_cha</a:t>
            </a:r>
            <a:r>
              <a:rPr lang="en-US" dirty="0" err="1">
                <a:solidFill>
                  <a:schemeClr val="accent2">
                    <a:lumMod val="50000"/>
                  </a:schemeClr>
                </a:solidFill>
                <a:latin typeface="Lucida Console" panose="020B0609040504020204" pitchFamily="49" charset="0"/>
              </a:rPr>
              <a:t>nge</a:t>
            </a:r>
            <a:r>
              <a:rPr lang="en-US" sz="2800" dirty="0">
                <a:latin typeface="Lucida Console" panose="020B0609040504020204" pitchFamily="49" charset="0"/>
              </a:rPr>
              <a:t> = 0;</a:t>
            </a:r>
          </a:p>
          <a:p>
            <a:pPr marL="0" indent="0">
              <a:buNone/>
            </a:pPr>
            <a:r>
              <a:rPr lang="en-US" sz="2800" dirty="0">
                <a:latin typeface="Lucida Console" panose="020B0609040504020204" pitchFamily="49" charset="0"/>
              </a:rPr>
              <a:t>  static </a:t>
            </a:r>
            <a:r>
              <a:rPr lang="en-US" sz="2800" dirty="0">
                <a:solidFill>
                  <a:schemeClr val="accent6">
                    <a:lumMod val="50000"/>
                  </a:schemeClr>
                </a:solidFill>
                <a:latin typeface="Lucida Console" panose="020B0609040504020204" pitchFamily="49" charset="0"/>
              </a:rPr>
              <a:t>bool</a:t>
            </a: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sz="2800" dirty="0">
                <a:solidFill>
                  <a:schemeClr val="accent2">
                    <a:lumMod val="50000"/>
                  </a:schemeClr>
                </a:solidFill>
                <a:latin typeface="Lucida Console" panose="020B0609040504020204" pitchFamily="49" charset="0"/>
              </a:rPr>
              <a:t> </a:t>
            </a:r>
            <a:r>
              <a:rPr lang="en-US" sz="2800" dirty="0">
                <a:latin typeface="Lucida Console" panose="020B0609040504020204" pitchFamily="49" charset="0"/>
              </a:rPr>
              <a:t>= false;</a:t>
            </a:r>
          </a:p>
          <a:p>
            <a:pPr marL="0" indent="0">
              <a:buNone/>
            </a:pPr>
            <a:r>
              <a:rPr lang="en-US" sz="2800" dirty="0">
                <a:latin typeface="Lucida Console" panose="020B0609040504020204" pitchFamily="49" charset="0"/>
              </a:rPr>
              <a:t>  </a:t>
            </a:r>
            <a:r>
              <a:rPr lang="en-US" sz="2800" dirty="0">
                <a:solidFill>
                  <a:schemeClr val="accent5">
                    <a:lumMod val="50000"/>
                  </a:schemeClr>
                </a:solidFill>
                <a:latin typeface="Lucida Console" panose="020B0609040504020204" pitchFamily="49" charset="0"/>
              </a:rPr>
              <a:t>uint32_t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if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 – </a:t>
            </a:r>
            <a:r>
              <a:rPr lang="en-US" sz="2800" dirty="0" err="1">
                <a:solidFill>
                  <a:schemeClr val="accent2">
                    <a:lumMod val="50000"/>
                  </a:schemeClr>
                </a:solidFill>
                <a:latin typeface="Lucida Console" panose="020B0609040504020204" pitchFamily="49" charset="0"/>
              </a:rPr>
              <a:t>last_change</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last_change</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a:t>
            </a:r>
          </a:p>
          <a:p>
            <a:pPr marL="0" indent="0">
              <a:buNone/>
            </a:pPr>
            <a:r>
              <a:rPr lang="en-US"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sz="2800" dirty="0">
                <a:solidFill>
                  <a:schemeClr val="accent2">
                    <a:lumMod val="50000"/>
                  </a:schemeClr>
                </a:solidFill>
                <a:latin typeface="Lucida Console" panose="020B0609040504020204" pitchFamily="49" charset="0"/>
              </a:rPr>
              <a:t> </a:t>
            </a:r>
            <a:r>
              <a:rPr lang="en-US"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dirty="0">
                <a:latin typeface="Lucida Console" panose="020B0609040504020204" pitchFamily="49" charset="0"/>
              </a:rPr>
              <a:t>;</a:t>
            </a:r>
          </a:p>
          <a:p>
            <a:pPr marL="0" indent="0">
              <a:buNone/>
            </a:pPr>
            <a:r>
              <a:rPr lang="en-US" sz="2800" dirty="0">
                <a:latin typeface="Lucida Console" panose="020B0609040504020204" pitchFamily="49" charset="0"/>
              </a:rPr>
              <a:t>    if (</a:t>
            </a:r>
            <a:r>
              <a:rPr lang="en-US" sz="2800" dirty="0" err="1">
                <a:solidFill>
                  <a:schemeClr val="accent2">
                    <a:lumMod val="50000"/>
                  </a:schemeClr>
                </a:solidFill>
                <a:latin typeface="Lucida Console" panose="020B0609040504020204" pitchFamily="49" charset="0"/>
              </a:rPr>
              <a:t>is_illuminated</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 else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49714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Non-blocking “Blink”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5084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BC2E81FC-7F43-AB42-8E92-F82F196BCC68}"/>
              </a:ext>
            </a:extLst>
          </p:cNvPr>
          <p:cNvPicPr>
            <a:picLocks noGrp="1" noChangeAspect="1"/>
          </p:cNvPicPr>
          <p:nvPr>
            <p:ph idx="1"/>
          </p:nvPr>
        </p:nvPicPr>
        <p:blipFill>
          <a:blip r:embed="rId3"/>
          <a:stretch>
            <a:fillRect/>
          </a:stretch>
        </p:blipFill>
        <p:spPr>
          <a:xfrm>
            <a:off x="2209769" y="1825625"/>
            <a:ext cx="7772461"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Not a new concept – used in PDP-7</a:t>
            </a:r>
          </a:p>
          <a:p>
            <a:r>
              <a:rPr lang="en-US" dirty="0"/>
              <a:t>Motorola 68K used memory-mapped I/O exclusively</a:t>
            </a:r>
          </a:p>
          <a:p>
            <a:endParaRPr lang="en-US" dirty="0"/>
          </a:p>
          <a:p>
            <a:r>
              <a:rPr lang="en-US" dirty="0"/>
              <a:t>ATmega368P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a:p>
            <a:r>
              <a:rPr lang="en-US" dirty="0"/>
              <a:t>RP2040 (used in Raspberry Pi Pico) has only memory-mapped I/O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 Table</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 table</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EA70C0-95A8-B8B8-602B-F7E3251DB864}"/>
              </a:ext>
            </a:extLst>
          </p:cNvPr>
          <p:cNvSpPr/>
          <p:nvPr/>
        </p:nvSpPr>
        <p:spPr>
          <a:xfrm>
            <a:off x="7431500" y="26695"/>
            <a:ext cx="3922295" cy="787568"/>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Cortex-M0+ Internal Registers</a:t>
            </a: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RP2040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5" name="TextBox 4">
            <a:extLst>
              <a:ext uri="{FF2B5EF4-FFF2-40B4-BE49-F238E27FC236}">
                <a16:creationId xmlns:a16="http://schemas.microsoft.com/office/drawing/2014/main" id="{CFF27847-8351-3B4A-BE9B-7A35FD9C30DD}"/>
              </a:ext>
            </a:extLst>
          </p:cNvPr>
          <p:cNvSpPr txBox="1"/>
          <p:nvPr/>
        </p:nvSpPr>
        <p:spPr>
          <a:xfrm>
            <a:off x="6053293" y="136525"/>
            <a:ext cx="1420645" cy="6440225"/>
          </a:xfrm>
          <a:prstGeom prst="rect">
            <a:avLst/>
          </a:prstGeom>
          <a:noFill/>
        </p:spPr>
        <p:txBody>
          <a:bodyPr wrap="none" rtlCol="0">
            <a:spAutoFit/>
          </a:bodyPr>
          <a:lstStyle/>
          <a:p>
            <a:pPr algn="r"/>
            <a:r>
              <a:rPr lang="en-US" dirty="0"/>
              <a:t>0xEFFF’FFFF</a:t>
            </a:r>
          </a:p>
          <a:p>
            <a:pPr algn="r"/>
            <a:r>
              <a:rPr lang="en-US" dirty="0"/>
              <a:t>0xE000’0000</a:t>
            </a:r>
          </a:p>
          <a:p>
            <a:pPr algn="r"/>
            <a:r>
              <a:rPr lang="en-US" dirty="0"/>
              <a:t>0xDFFF’FFFF</a:t>
            </a:r>
          </a:p>
          <a:p>
            <a:pPr algn="r"/>
            <a:endParaRPr lang="en-US" dirty="0"/>
          </a:p>
          <a:p>
            <a:pPr algn="r"/>
            <a:r>
              <a:rPr lang="en-US" dirty="0"/>
              <a:t>0xD000’0000</a:t>
            </a:r>
          </a:p>
          <a:p>
            <a:pPr algn="r"/>
            <a:endParaRPr lang="en-US" dirty="0"/>
          </a:p>
          <a:p>
            <a:pPr algn="r"/>
            <a:r>
              <a:rPr lang="en-US" dirty="0"/>
              <a:t>0x5FFF’FFFF</a:t>
            </a:r>
          </a:p>
          <a:p>
            <a:pPr algn="r"/>
            <a:endParaRPr lang="en-US" dirty="0"/>
          </a:p>
          <a:p>
            <a:pPr algn="r"/>
            <a:endParaRPr lang="en-US" sz="2400" dirty="0"/>
          </a:p>
          <a:p>
            <a:pPr algn="r"/>
            <a:endParaRPr lang="en-US" dirty="0"/>
          </a:p>
          <a:p>
            <a:pPr algn="r"/>
            <a:r>
              <a:rPr lang="en-US" dirty="0"/>
              <a:t>0x4000’0000</a:t>
            </a:r>
          </a:p>
          <a:p>
            <a:pPr algn="r"/>
            <a:r>
              <a:rPr lang="en-US" dirty="0"/>
              <a:t>0x3FFF’FFFF</a:t>
            </a:r>
          </a:p>
          <a:p>
            <a:pPr algn="r"/>
            <a:endParaRPr lang="en-US" dirty="0"/>
          </a:p>
          <a:p>
            <a:pPr algn="r"/>
            <a:endParaRPr lang="en-US" dirty="0"/>
          </a:p>
          <a:p>
            <a:pPr algn="r"/>
            <a:endParaRPr lang="en-US" dirty="0"/>
          </a:p>
          <a:p>
            <a:pPr algn="r"/>
            <a:endParaRPr lang="en-US" dirty="0"/>
          </a:p>
          <a:p>
            <a:pPr algn="r"/>
            <a:r>
              <a:rPr lang="en-US" dirty="0"/>
              <a:t>0x2000’0000</a:t>
            </a:r>
          </a:p>
          <a:p>
            <a:pPr algn="r"/>
            <a:r>
              <a:rPr lang="en-US" dirty="0"/>
              <a:t>0x1FFF’FFFF</a:t>
            </a:r>
          </a:p>
          <a:p>
            <a:pPr algn="r"/>
            <a:endParaRPr lang="en-US" dirty="0"/>
          </a:p>
          <a:p>
            <a:pPr algn="r"/>
            <a:r>
              <a:rPr lang="en-US" dirty="0"/>
              <a:t>0x1000’0000</a:t>
            </a:r>
          </a:p>
          <a:p>
            <a:pPr algn="r"/>
            <a:r>
              <a:rPr lang="en-US" dirty="0"/>
              <a:t>0x0FFF’FFFF</a:t>
            </a:r>
          </a:p>
          <a:p>
            <a:pPr algn="r"/>
            <a:endParaRPr lang="en-US" sz="1050" dirty="0"/>
          </a:p>
          <a:p>
            <a:pPr algn="r"/>
            <a:r>
              <a:rPr lang="en-US" dirty="0"/>
              <a:t>0x0000’0000</a:t>
            </a:r>
          </a:p>
        </p:txBody>
      </p:sp>
      <p:sp>
        <p:nvSpPr>
          <p:cNvPr id="12" name="TextBox 11">
            <a:extLst>
              <a:ext uri="{FF2B5EF4-FFF2-40B4-BE49-F238E27FC236}">
                <a16:creationId xmlns:a16="http://schemas.microsoft.com/office/drawing/2014/main" id="{EB4B20D1-7E31-D54B-90AB-338BDD5CBD1A}"/>
              </a:ext>
            </a:extLst>
          </p:cNvPr>
          <p:cNvSpPr txBox="1"/>
          <p:nvPr/>
        </p:nvSpPr>
        <p:spPr>
          <a:xfrm rot="16200000">
            <a:off x="5035759" y="2131247"/>
            <a:ext cx="1790618" cy="369332"/>
          </a:xfrm>
          <a:prstGeom prst="rect">
            <a:avLst/>
          </a:prstGeom>
          <a:noFill/>
        </p:spPr>
        <p:txBody>
          <a:bodyPr wrap="none" rtlCol="0">
            <a:spAutoFit/>
          </a:bodyPr>
          <a:lstStyle/>
          <a:p>
            <a:r>
              <a:rPr lang="en-US" dirty="0"/>
              <a:t>Memory Address</a:t>
            </a:r>
          </a:p>
        </p:txBody>
      </p:sp>
      <p:sp>
        <p:nvSpPr>
          <p:cNvPr id="17" name="Rectangle 16">
            <a:extLst>
              <a:ext uri="{FF2B5EF4-FFF2-40B4-BE49-F238E27FC236}">
                <a16:creationId xmlns:a16="http://schemas.microsoft.com/office/drawing/2014/main" id="{BCF26C58-40D2-E4C4-9EE7-FA2CB1F475AC}"/>
              </a:ext>
            </a:extLst>
          </p:cNvPr>
          <p:cNvSpPr/>
          <p:nvPr/>
        </p:nvSpPr>
        <p:spPr>
          <a:xfrm>
            <a:off x="7431501" y="1791156"/>
            <a:ext cx="3922295" cy="1575136"/>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Peripheral Registers</a:t>
            </a:r>
          </a:p>
        </p:txBody>
      </p:sp>
      <p:sp>
        <p:nvSpPr>
          <p:cNvPr id="16" name="Rectangle 15">
            <a:extLst>
              <a:ext uri="{FF2B5EF4-FFF2-40B4-BE49-F238E27FC236}">
                <a16:creationId xmlns:a16="http://schemas.microsoft.com/office/drawing/2014/main" id="{08291CCA-4AB9-6C13-FCC6-5202D2B9F4C5}"/>
              </a:ext>
            </a:extLst>
          </p:cNvPr>
          <p:cNvSpPr/>
          <p:nvPr/>
        </p:nvSpPr>
        <p:spPr>
          <a:xfrm>
            <a:off x="7431503" y="3368421"/>
            <a:ext cx="3922295" cy="1575136"/>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SRAM</a:t>
            </a:r>
          </a:p>
        </p:txBody>
      </p:sp>
      <p:sp>
        <p:nvSpPr>
          <p:cNvPr id="7" name="Rectangle 6">
            <a:extLst>
              <a:ext uri="{FF2B5EF4-FFF2-40B4-BE49-F238E27FC236}">
                <a16:creationId xmlns:a16="http://schemas.microsoft.com/office/drawing/2014/main" id="{99FCC695-53FD-742E-9C57-76AB138E7BD6}"/>
              </a:ext>
            </a:extLst>
          </p:cNvPr>
          <p:cNvSpPr/>
          <p:nvPr/>
        </p:nvSpPr>
        <p:spPr>
          <a:xfrm>
            <a:off x="7431504" y="4943557"/>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Flash / XIP Cache</a:t>
            </a:r>
          </a:p>
        </p:txBody>
      </p:sp>
      <p:sp>
        <p:nvSpPr>
          <p:cNvPr id="4" name="Rectangle 3">
            <a:extLst>
              <a:ext uri="{FF2B5EF4-FFF2-40B4-BE49-F238E27FC236}">
                <a16:creationId xmlns:a16="http://schemas.microsoft.com/office/drawing/2014/main" id="{2F3C2300-D2FB-3140-9789-CA4288631C9D}"/>
              </a:ext>
            </a:extLst>
          </p:cNvPr>
          <p:cNvSpPr/>
          <p:nvPr/>
        </p:nvSpPr>
        <p:spPr>
          <a:xfrm>
            <a:off x="7431505"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ROM</a:t>
            </a:r>
          </a:p>
        </p:txBody>
      </p:sp>
      <p:sp>
        <p:nvSpPr>
          <p:cNvPr id="19" name="Rectangle 18">
            <a:extLst>
              <a:ext uri="{FF2B5EF4-FFF2-40B4-BE49-F238E27FC236}">
                <a16:creationId xmlns:a16="http://schemas.microsoft.com/office/drawing/2014/main" id="{A4CCD392-802F-F483-EA1E-44C46E1FB62E}"/>
              </a:ext>
            </a:extLst>
          </p:cNvPr>
          <p:cNvSpPr/>
          <p:nvPr/>
        </p:nvSpPr>
        <p:spPr>
          <a:xfrm>
            <a:off x="7431500" y="733091"/>
            <a:ext cx="3922295" cy="787568"/>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Port Registers</a:t>
            </a:r>
          </a:p>
        </p:txBody>
      </p:sp>
      <p:sp>
        <p:nvSpPr>
          <p:cNvPr id="21" name="TextBox 20">
            <a:extLst>
              <a:ext uri="{FF2B5EF4-FFF2-40B4-BE49-F238E27FC236}">
                <a16:creationId xmlns:a16="http://schemas.microsoft.com/office/drawing/2014/main" id="{9A1332E1-9215-D937-5A35-A96D8BB9FE57}"/>
              </a:ext>
            </a:extLst>
          </p:cNvPr>
          <p:cNvSpPr txBox="1"/>
          <p:nvPr/>
        </p:nvSpPr>
        <p:spPr>
          <a:xfrm>
            <a:off x="623392" y="3211222"/>
            <a:ext cx="5186676" cy="2246769"/>
          </a:xfrm>
          <a:prstGeom prst="rect">
            <a:avLst/>
          </a:prstGeom>
          <a:noFill/>
        </p:spPr>
        <p:txBody>
          <a:bodyPr wrap="none" rtlCol="0">
            <a:spAutoFit/>
          </a:bodyPr>
          <a:lstStyle/>
          <a:p>
            <a:r>
              <a:rPr lang="en-US" sz="2000" dirty="0"/>
              <a:t>Full address space allocations aren’t used.</a:t>
            </a:r>
          </a:p>
          <a:p>
            <a:r>
              <a:rPr lang="en-US" sz="2000" dirty="0"/>
              <a:t>For example:</a:t>
            </a:r>
          </a:p>
          <a:p>
            <a:pPr marL="285750" indent="-285750">
              <a:buFontTx/>
              <a:buChar char="-"/>
            </a:pPr>
            <a:r>
              <a:rPr lang="en-US" sz="2000" dirty="0"/>
              <a:t>There is only 264 KB RAM, not 512MB</a:t>
            </a:r>
          </a:p>
          <a:p>
            <a:pPr marL="285750" indent="-285750">
              <a:buFontTx/>
              <a:buChar char="-"/>
            </a:pPr>
            <a:r>
              <a:rPr lang="en-US" sz="2000" dirty="0"/>
              <a:t>APB peripherals 0x4000’0000..0x4006’C000</a:t>
            </a:r>
          </a:p>
          <a:p>
            <a:pPr marL="285750" indent="-285750">
              <a:buFontTx/>
              <a:buChar char="-"/>
            </a:pPr>
            <a:r>
              <a:rPr lang="en-US" sz="2000" dirty="0"/>
              <a:t>AHB peripherals 0x5000’000..0x5040’0000</a:t>
            </a:r>
          </a:p>
          <a:p>
            <a:pPr marL="285750" indent="-285750">
              <a:buFontTx/>
              <a:buChar char="-"/>
            </a:pPr>
            <a:r>
              <a:rPr lang="en-US" sz="2000" dirty="0"/>
              <a:t>SIO registers 0xD000’0000..0xD000’017C</a:t>
            </a:r>
          </a:p>
          <a:p>
            <a:pPr marL="285750" indent="-285750">
              <a:buFontTx/>
              <a:buChar char="-"/>
            </a:pPr>
            <a:r>
              <a:rPr lang="en-US" sz="2000" dirty="0"/>
              <a:t>Internal Registers 0xE000’0000..0xE000’EDA0</a:t>
            </a:r>
          </a:p>
        </p:txBody>
      </p:sp>
    </p:spTree>
    <p:extLst>
      <p:ext uri="{BB962C8B-B14F-4D97-AF65-F5344CB8AC3E}">
        <p14:creationId xmlns:p14="http://schemas.microsoft.com/office/powerpoint/2010/main" val="1843995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80</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89</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RP2040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6" name="Rectangle 15">
            <a:extLst>
              <a:ext uri="{FF2B5EF4-FFF2-40B4-BE49-F238E27FC236}">
                <a16:creationId xmlns:a16="http://schemas.microsoft.com/office/drawing/2014/main" id="{08291CCA-4AB9-6C13-FCC6-5202D2B9F4C5}"/>
              </a:ext>
            </a:extLst>
          </p:cNvPr>
          <p:cNvSpPr/>
          <p:nvPr/>
        </p:nvSpPr>
        <p:spPr>
          <a:xfrm>
            <a:off x="7431503" y="3368421"/>
            <a:ext cx="3922295" cy="1575136"/>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SRAM</a:t>
            </a:r>
          </a:p>
        </p:txBody>
      </p:sp>
      <p:sp>
        <p:nvSpPr>
          <p:cNvPr id="7" name="Rectangle 6">
            <a:extLst>
              <a:ext uri="{FF2B5EF4-FFF2-40B4-BE49-F238E27FC236}">
                <a16:creationId xmlns:a16="http://schemas.microsoft.com/office/drawing/2014/main" id="{99FCC695-53FD-742E-9C57-76AB138E7BD6}"/>
              </a:ext>
            </a:extLst>
          </p:cNvPr>
          <p:cNvSpPr/>
          <p:nvPr/>
        </p:nvSpPr>
        <p:spPr>
          <a:xfrm>
            <a:off x="7431504" y="4943557"/>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Flash / XIP Cache</a:t>
            </a:r>
          </a:p>
        </p:txBody>
      </p:sp>
      <p:sp>
        <p:nvSpPr>
          <p:cNvPr id="9" name="Rectangle 8">
            <a:extLst>
              <a:ext uri="{FF2B5EF4-FFF2-40B4-BE49-F238E27FC236}">
                <a16:creationId xmlns:a16="http://schemas.microsoft.com/office/drawing/2014/main" id="{4E9B7130-5350-8D6E-A18D-E2A3C73217A4}"/>
              </a:ext>
            </a:extLst>
          </p:cNvPr>
          <p:cNvSpPr/>
          <p:nvPr/>
        </p:nvSpPr>
        <p:spPr>
          <a:xfrm>
            <a:off x="423130" y="5514271"/>
            <a:ext cx="3724054"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2MB Flash (RPi Pico)</a:t>
            </a:r>
          </a:p>
          <a:p>
            <a:pPr algn="ctr"/>
            <a:r>
              <a:rPr lang="en-US" sz="2400" dirty="0">
                <a:solidFill>
                  <a:schemeClr val="tx1"/>
                </a:solidFill>
              </a:rPr>
              <a:t>16MB Addressable (RP2040)</a:t>
            </a:r>
          </a:p>
        </p:txBody>
      </p:sp>
      <p:sp>
        <p:nvSpPr>
          <p:cNvPr id="13" name="Rectangle 12">
            <a:extLst>
              <a:ext uri="{FF2B5EF4-FFF2-40B4-BE49-F238E27FC236}">
                <a16:creationId xmlns:a16="http://schemas.microsoft.com/office/drawing/2014/main" id="{FD09B019-FE21-BEA1-0629-336E2A47C551}"/>
              </a:ext>
            </a:extLst>
          </p:cNvPr>
          <p:cNvSpPr/>
          <p:nvPr/>
        </p:nvSpPr>
        <p:spPr>
          <a:xfrm>
            <a:off x="4567786" y="5936714"/>
            <a:ext cx="1761263" cy="365125"/>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16KB Cache</a:t>
            </a:r>
          </a:p>
        </p:txBody>
      </p:sp>
      <p:cxnSp>
        <p:nvCxnSpPr>
          <p:cNvPr id="15" name="Straight Connector 14">
            <a:extLst>
              <a:ext uri="{FF2B5EF4-FFF2-40B4-BE49-F238E27FC236}">
                <a16:creationId xmlns:a16="http://schemas.microsoft.com/office/drawing/2014/main" id="{3E84D5A0-F76C-C217-59BC-D3689B515C79}"/>
              </a:ext>
            </a:extLst>
          </p:cNvPr>
          <p:cNvCxnSpPr>
            <a:cxnSpLocks/>
          </p:cNvCxnSpPr>
          <p:nvPr/>
        </p:nvCxnSpPr>
        <p:spPr>
          <a:xfrm>
            <a:off x="4147184" y="5514271"/>
            <a:ext cx="420602" cy="422443"/>
          </a:xfrm>
          <a:prstGeom prst="line">
            <a:avLst/>
          </a:prstGeom>
          <a:solidFill>
            <a:srgbClr val="B4FFB4"/>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E7B419E1-CCFC-F51E-5C23-5C29A3BF294A}"/>
              </a:ext>
            </a:extLst>
          </p:cNvPr>
          <p:cNvCxnSpPr>
            <a:cxnSpLocks/>
          </p:cNvCxnSpPr>
          <p:nvPr/>
        </p:nvCxnSpPr>
        <p:spPr>
          <a:xfrm>
            <a:off x="4147184" y="6301839"/>
            <a:ext cx="420602" cy="0"/>
          </a:xfrm>
          <a:prstGeom prst="line">
            <a:avLst/>
          </a:prstGeom>
          <a:solidFill>
            <a:srgbClr val="B4FFB4"/>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96AADCA7-E8E1-12DC-8C91-76F290A7515C}"/>
              </a:ext>
            </a:extLst>
          </p:cNvPr>
          <p:cNvSpPr/>
          <p:nvPr/>
        </p:nvSpPr>
        <p:spPr>
          <a:xfrm>
            <a:off x="423130" y="2133302"/>
            <a:ext cx="3724054" cy="3171858"/>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Four 16KB SRAM Banks</a:t>
            </a:r>
          </a:p>
        </p:txBody>
      </p:sp>
      <p:cxnSp>
        <p:nvCxnSpPr>
          <p:cNvPr id="34" name="Straight Connector 33">
            <a:extLst>
              <a:ext uri="{FF2B5EF4-FFF2-40B4-BE49-F238E27FC236}">
                <a16:creationId xmlns:a16="http://schemas.microsoft.com/office/drawing/2014/main" id="{97312708-C535-8E11-6F1F-6D7ED2F96755}"/>
              </a:ext>
            </a:extLst>
          </p:cNvPr>
          <p:cNvCxnSpPr/>
          <p:nvPr/>
        </p:nvCxnSpPr>
        <p:spPr>
          <a:xfrm flipH="1">
            <a:off x="423130" y="4510991"/>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D3D6E3-71EB-E90F-EB9D-A1052D16AC38}"/>
              </a:ext>
            </a:extLst>
          </p:cNvPr>
          <p:cNvCxnSpPr/>
          <p:nvPr/>
        </p:nvCxnSpPr>
        <p:spPr>
          <a:xfrm flipH="1">
            <a:off x="423130" y="3714068"/>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6EEB4C-7A9B-A7FE-F1FC-E8DA5782D431}"/>
              </a:ext>
            </a:extLst>
          </p:cNvPr>
          <p:cNvCxnSpPr/>
          <p:nvPr/>
        </p:nvCxnSpPr>
        <p:spPr>
          <a:xfrm flipH="1">
            <a:off x="423130" y="2905340"/>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6FEACFE-D1DF-DED1-4B80-86130464A526}"/>
              </a:ext>
            </a:extLst>
          </p:cNvPr>
          <p:cNvSpPr/>
          <p:nvPr/>
        </p:nvSpPr>
        <p:spPr>
          <a:xfrm>
            <a:off x="423130" y="1342045"/>
            <a:ext cx="3724054" cy="787568"/>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Two 4KB SRAM Banks</a:t>
            </a:r>
          </a:p>
        </p:txBody>
      </p:sp>
      <p:cxnSp>
        <p:nvCxnSpPr>
          <p:cNvPr id="39" name="Straight Connector 38">
            <a:extLst>
              <a:ext uri="{FF2B5EF4-FFF2-40B4-BE49-F238E27FC236}">
                <a16:creationId xmlns:a16="http://schemas.microsoft.com/office/drawing/2014/main" id="{D3D8A200-8370-CAE6-CFBA-492D17A2DF19}"/>
              </a:ext>
            </a:extLst>
          </p:cNvPr>
          <p:cNvCxnSpPr>
            <a:cxnSpLocks/>
            <a:stCxn id="38" idx="3"/>
            <a:endCxn id="38" idx="1"/>
          </p:cNvCxnSpPr>
          <p:nvPr/>
        </p:nvCxnSpPr>
        <p:spPr>
          <a:xfrm flipH="1">
            <a:off x="423130" y="1735829"/>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5862A8-9B39-2EAC-D781-D3935F2CEA15}"/>
              </a:ext>
            </a:extLst>
          </p:cNvPr>
          <p:cNvSpPr txBox="1"/>
          <p:nvPr/>
        </p:nvSpPr>
        <p:spPr>
          <a:xfrm>
            <a:off x="6026041" y="4617203"/>
            <a:ext cx="1447897" cy="1200329"/>
          </a:xfrm>
          <a:prstGeom prst="rect">
            <a:avLst/>
          </a:prstGeom>
          <a:noFill/>
        </p:spPr>
        <p:txBody>
          <a:bodyPr wrap="none" rtlCol="0">
            <a:spAutoFit/>
          </a:bodyPr>
          <a:lstStyle/>
          <a:p>
            <a:pPr algn="r"/>
            <a:r>
              <a:rPr lang="en-US" dirty="0"/>
              <a:t>0x2000’0000</a:t>
            </a:r>
          </a:p>
          <a:p>
            <a:pPr algn="r"/>
            <a:r>
              <a:rPr lang="en-US" dirty="0"/>
              <a:t> </a:t>
            </a:r>
          </a:p>
          <a:p>
            <a:pPr algn="r"/>
            <a:endParaRPr lang="en-US" dirty="0"/>
          </a:p>
          <a:p>
            <a:pPr algn="r"/>
            <a:r>
              <a:rPr lang="en-US" dirty="0"/>
              <a:t>0x1000’0000</a:t>
            </a:r>
          </a:p>
        </p:txBody>
      </p:sp>
      <p:sp>
        <p:nvSpPr>
          <p:cNvPr id="48" name="Rounded Rectangle 47">
            <a:extLst>
              <a:ext uri="{FF2B5EF4-FFF2-40B4-BE49-F238E27FC236}">
                <a16:creationId xmlns:a16="http://schemas.microsoft.com/office/drawing/2014/main" id="{C28575C0-D618-C6C7-1ED9-C73EE95FBC39}"/>
              </a:ext>
            </a:extLst>
          </p:cNvPr>
          <p:cNvSpPr/>
          <p:nvPr/>
        </p:nvSpPr>
        <p:spPr>
          <a:xfrm>
            <a:off x="4204455" y="135597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Core 0 Stack</a:t>
            </a:r>
          </a:p>
        </p:txBody>
      </p:sp>
      <p:sp>
        <p:nvSpPr>
          <p:cNvPr id="49" name="Rounded Rectangle 48">
            <a:extLst>
              <a:ext uri="{FF2B5EF4-FFF2-40B4-BE49-F238E27FC236}">
                <a16:creationId xmlns:a16="http://schemas.microsoft.com/office/drawing/2014/main" id="{B35C6EF5-82F6-2303-4A58-4FFDC028A657}"/>
              </a:ext>
            </a:extLst>
          </p:cNvPr>
          <p:cNvSpPr/>
          <p:nvPr/>
        </p:nvSpPr>
        <p:spPr>
          <a:xfrm>
            <a:off x="4201262" y="174519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Core 1 Stack</a:t>
            </a:r>
          </a:p>
        </p:txBody>
      </p:sp>
      <p:sp>
        <p:nvSpPr>
          <p:cNvPr id="50" name="Rounded Rectangle 49">
            <a:extLst>
              <a:ext uri="{FF2B5EF4-FFF2-40B4-BE49-F238E27FC236}">
                <a16:creationId xmlns:a16="http://schemas.microsoft.com/office/drawing/2014/main" id="{A37D5ED9-BB7D-E364-5D78-E772F366E750}"/>
              </a:ext>
            </a:extLst>
          </p:cNvPr>
          <p:cNvSpPr/>
          <p:nvPr/>
        </p:nvSpPr>
        <p:spPr>
          <a:xfrm>
            <a:off x="4201262" y="4909270"/>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Vector Table</a:t>
            </a:r>
          </a:p>
        </p:txBody>
      </p:sp>
      <p:sp>
        <p:nvSpPr>
          <p:cNvPr id="51" name="Rounded Rectangle 50">
            <a:extLst>
              <a:ext uri="{FF2B5EF4-FFF2-40B4-BE49-F238E27FC236}">
                <a16:creationId xmlns:a16="http://schemas.microsoft.com/office/drawing/2014/main" id="{73468B74-9FB0-25E6-48E4-658C33F47D51}"/>
              </a:ext>
            </a:extLst>
          </p:cNvPr>
          <p:cNvSpPr/>
          <p:nvPr/>
        </p:nvSpPr>
        <p:spPr>
          <a:xfrm>
            <a:off x="4201262" y="451441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.data &amp; .</a:t>
            </a:r>
            <a:r>
              <a:rPr lang="en-US" dirty="0" err="1">
                <a:solidFill>
                  <a:srgbClr val="FFFF00"/>
                </a:solidFill>
              </a:rPr>
              <a:t>bss</a:t>
            </a:r>
            <a:endParaRPr lang="en-US" dirty="0">
              <a:solidFill>
                <a:srgbClr val="FFFF00"/>
              </a:solidFill>
            </a:endParaRPr>
          </a:p>
        </p:txBody>
      </p:sp>
      <p:sp>
        <p:nvSpPr>
          <p:cNvPr id="52" name="Rounded Rectangle 51">
            <a:extLst>
              <a:ext uri="{FF2B5EF4-FFF2-40B4-BE49-F238E27FC236}">
                <a16:creationId xmlns:a16="http://schemas.microsoft.com/office/drawing/2014/main" id="{E8B45FBC-C69D-0A1B-18FF-6CE1596B4EE9}"/>
              </a:ext>
            </a:extLst>
          </p:cNvPr>
          <p:cNvSpPr/>
          <p:nvPr/>
        </p:nvSpPr>
        <p:spPr>
          <a:xfrm>
            <a:off x="4212046" y="2138978"/>
            <a:ext cx="1447897" cy="237201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Heap</a:t>
            </a:r>
          </a:p>
        </p:txBody>
      </p:sp>
    </p:spTree>
    <p:extLst>
      <p:ext uri="{BB962C8B-B14F-4D97-AF65-F5344CB8AC3E}">
        <p14:creationId xmlns:p14="http://schemas.microsoft.com/office/powerpoint/2010/main" val="22404041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Cow Pi?</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DDFC6-E72C-5D7A-57AF-5BEECE29B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34C4F0-A820-1DB4-74EC-D889C7F8210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B837735-CC25-2D04-63BF-83F18961E58C}"/>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C020413B-8AC7-D42F-E704-6B8CF1E2533F}"/>
              </a:ext>
            </a:extLst>
          </p:cNvPr>
          <p:cNvSpPr>
            <a:spLocks noGrp="1"/>
          </p:cNvSpPr>
          <p:nvPr>
            <p:ph type="sldNum" sz="quarter" idx="12"/>
          </p:nvPr>
        </p:nvSpPr>
        <p:spPr/>
        <p:txBody>
          <a:bodyPr/>
          <a:lstStyle/>
          <a:p>
            <a:fld id="{B30C84D9-7A41-4FEB-892B-80917372DB87}" type="slidenum">
              <a:rPr lang="en-US" smtClean="0"/>
              <a:t>93</a:t>
            </a:fld>
            <a:endParaRPr lang="en-US"/>
          </a:p>
        </p:txBody>
      </p:sp>
      <p:sp>
        <p:nvSpPr>
          <p:cNvPr id="6" name="Text Placeholder 5">
            <a:extLst>
              <a:ext uri="{FF2B5EF4-FFF2-40B4-BE49-F238E27FC236}">
                <a16:creationId xmlns:a16="http://schemas.microsoft.com/office/drawing/2014/main" id="{E2366CA6-2BFE-9761-47D3-0F5726492581}"/>
              </a:ext>
            </a:extLst>
          </p:cNvPr>
          <p:cNvSpPr>
            <a:spLocks noGrp="1"/>
          </p:cNvSpPr>
          <p:nvPr>
            <p:ph type="body" sz="quarter" idx="13"/>
          </p:nvPr>
        </p:nvSpPr>
        <p:spPr/>
        <p:txBody>
          <a:bodyPr/>
          <a:lstStyle/>
          <a:p>
            <a:endParaRPr lang="en-US"/>
          </a:p>
        </p:txBody>
      </p:sp>
      <p:sp>
        <p:nvSpPr>
          <p:cNvPr id="7" name="Rectangle 6">
            <a:extLst>
              <a:ext uri="{FF2B5EF4-FFF2-40B4-BE49-F238E27FC236}">
                <a16:creationId xmlns:a16="http://schemas.microsoft.com/office/drawing/2014/main" id="{768D0196-DC5E-5AC0-2FA6-EEF6131EEB7E}"/>
              </a:ext>
            </a:extLst>
          </p:cNvPr>
          <p:cNvSpPr/>
          <p:nvPr/>
        </p:nvSpPr>
        <p:spPr>
          <a:xfrm>
            <a:off x="369052" y="451104"/>
            <a:ext cx="11310884" cy="590524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854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0x6E)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pPr lvl="1"/>
                <a:r>
                  <a:rPr lang="en-US" dirty="0"/>
                  <a:t>Indistinguishable on human scale, but set compare value to 15,625-1 = 15,624</a:t>
                </a:r>
              </a:p>
              <a:p>
                <a:pPr lvl="1"/>
                <a:r>
                  <a:rPr lang="en-US" dirty="0"/>
                  <a:t>The first beat is when counter is 0; the second beat is when counter is 1, </a:t>
                </a:r>
                <a:r>
                  <a:rPr lang="en-US" dirty="0" err="1"/>
                  <a:t>etc</a:t>
                </a:r>
                <a:endParaRPr lang="en-US" dirty="0"/>
              </a:p>
              <a:p>
                <a:endParaRPr lang="en-US" dirty="0"/>
              </a:p>
              <a:p>
                <a:r>
                  <a:rPr lang="en-US" dirty="0"/>
                  <a:t>Too great for 8-bit timer</a:t>
                </a:r>
              </a:p>
              <a:p>
                <a:r>
                  <a:rPr lang="en-US" dirty="0"/>
                  <a:t>But we have a 16-bit timer</a:t>
                </a:r>
              </a:p>
            </p:txBody>
          </p:sp>
        </mc:Choice>
        <mc:Fallback xmlns="">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r="-603" b="-319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par>
                                <p:cTn id="11" presetID="9" presetClass="entr" presetSubtype="0" fill="hold" nodeType="with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dissolve">
                                      <p:cBhvr>
                                        <p:cTn id="13" dur="500"/>
                                        <p:tgtEl>
                                          <p:spTgt spid="7">
                                            <p:txEl>
                                              <p:pRg st="3" end="3"/>
                                            </p:txEl>
                                          </p:spTgt>
                                        </p:tgtEl>
                                      </p:cBhvr>
                                    </p:animEffect>
                                  </p:childTnLst>
                                </p:cTn>
                              </p:par>
                              <p:par>
                                <p:cTn id="14" presetID="9" presetClass="entr" presetSubtype="0" fill="hold" nodeType="with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dissolv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dissolve">
                                      <p:cBhvr>
                                        <p:cTn id="21" dur="500"/>
                                        <p:tgtEl>
                                          <p:spTgt spid="7">
                                            <p:txEl>
                                              <p:pRg st="6" end="6"/>
                                            </p:txEl>
                                          </p:spTgt>
                                        </p:tgtEl>
                                      </p:cBhvr>
                                    </p:animEffect>
                                  </p:childTnLst>
                                </p:cTn>
                              </p:par>
                              <p:par>
                                <p:cTn id="22" presetID="9" presetClass="entr" presetSubtype="0" fill="hold" nodeType="withEffect">
                                  <p:stCondLst>
                                    <p:cond delay="100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dissolve">
                                      <p:cBhvr>
                                        <p:cTn id="2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cowpi_timer16bit_t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15624</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(TIMER1_COMPA_vect)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2A6DD737E06248A8374676C39AEBE2" ma:contentTypeVersion="14" ma:contentTypeDescription="Create a new document." ma:contentTypeScope="" ma:versionID="0d56c6be9c8ba096b1503237dd01958a">
  <xsd:schema xmlns:xsd="http://www.w3.org/2001/XMLSchema" xmlns:xs="http://www.w3.org/2001/XMLSchema" xmlns:p="http://schemas.microsoft.com/office/2006/metadata/properties" xmlns:ns2="8d54eed4-0596-4574-96e7-ef933b2d0cc0" xmlns:ns3="5cfd4fdb-1191-4989-8a70-260de4cc5130" targetNamespace="http://schemas.microsoft.com/office/2006/metadata/properties" ma:root="true" ma:fieldsID="828d7a1e7a3599aa4c4d6f37876c6248" ns2:_="" ns3:_="">
    <xsd:import namespace="8d54eed4-0596-4574-96e7-ef933b2d0cc0"/>
    <xsd:import namespace="5cfd4fdb-1191-4989-8a70-260de4cc5130"/>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4eed4-0596-4574-96e7-ef933b2d0c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9e8d040-3cf8-41ce-a03b-17301c6837b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fd4fdb-1191-4989-8a70-260de4cc513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b3e34e7-f955-4eda-b78d-9495062ae5c1}" ma:internalName="TaxCatchAll" ma:showField="CatchAllData" ma:web="5cfd4fdb-1191-4989-8a70-260de4cc513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54eed4-0596-4574-96e7-ef933b2d0cc0">
      <Terms xmlns="http://schemas.microsoft.com/office/infopath/2007/PartnerControls"/>
    </lcf76f155ced4ddcb4097134ff3c332f>
    <TaxCatchAll xmlns="5cfd4fdb-1191-4989-8a70-260de4cc5130" xsi:nil="true"/>
  </documentManagement>
</p:properties>
</file>

<file path=customXml/itemProps1.xml><?xml version="1.0" encoding="utf-8"?>
<ds:datastoreItem xmlns:ds="http://schemas.openxmlformats.org/officeDocument/2006/customXml" ds:itemID="{D3FB475C-A9A7-4A85-A7B9-BE9D64B3A05F}">
  <ds:schemaRefs>
    <ds:schemaRef ds:uri="http://schemas.microsoft.com/sharepoint/v3/contenttype/forms"/>
  </ds:schemaRefs>
</ds:datastoreItem>
</file>

<file path=customXml/itemProps2.xml><?xml version="1.0" encoding="utf-8"?>
<ds:datastoreItem xmlns:ds="http://schemas.openxmlformats.org/officeDocument/2006/customXml" ds:itemID="{005D4F8A-87FF-4C62-900A-C9FB60034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4eed4-0596-4574-96e7-ef933b2d0cc0"/>
    <ds:schemaRef ds:uri="5cfd4fdb-1191-4989-8a70-260de4cc51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BDC5B0-AF90-48BD-8898-FE1F03C52C2E}">
  <ds:schemaRefs>
    <ds:schemaRef ds:uri="5cfd4fdb-1191-4989-8a70-260de4cc5130"/>
    <ds:schemaRef ds:uri="http://purl.org/dc/elements/1.1/"/>
    <ds:schemaRef ds:uri="http://schemas.microsoft.com/office/2006/metadata/properties"/>
    <ds:schemaRef ds:uri="http://www.w3.org/XML/1998/namespace"/>
    <ds:schemaRef ds:uri="8d54eed4-0596-4574-96e7-ef933b2d0cc0"/>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90032</TotalTime>
  <Words>11987</Words>
  <Application>Microsoft Macintosh PowerPoint</Application>
  <PresentationFormat>Widescreen</PresentationFormat>
  <Paragraphs>2020</Paragraphs>
  <Slides>122</Slides>
  <Notes>66</Notes>
  <HiddenSlides>28</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122</vt:i4>
      </vt:variant>
    </vt:vector>
  </HeadingPairs>
  <TitlesOfParts>
    <vt:vector size="132" baseType="lpstr">
      <vt:lpstr>Arial</vt:lpstr>
      <vt:lpstr>Calibri</vt:lpstr>
      <vt:lpstr>Calibri Light</vt:lpstr>
      <vt:lpstr>Cambria Math</vt:lpstr>
      <vt:lpstr>Consolas</vt:lpstr>
      <vt:lpstr>Courier New Bold</vt:lpstr>
      <vt:lpstr>Lato</vt:lpstr>
      <vt:lpstr>Lucida Console</vt:lpstr>
      <vt:lpstr>Wingdings</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ATmega368P Data Memory</vt:lpstr>
      <vt:lpstr>RP2040 Memory</vt:lpstr>
      <vt:lpstr>RP2040 Memory</vt:lpstr>
      <vt:lpstr>Let’s take a look at Raspberry Pi Pico</vt:lpstr>
      <vt:lpstr>Pins Can be Input or Output</vt:lpstr>
      <vt:lpstr>Input/Output Registers</vt:lpstr>
      <vt:lpstr>Let’s take a look at Arduino Nano</vt:lpstr>
      <vt:lpstr>Pins Can be Input or Output</vt:lpstr>
      <vt:lpstr>Input/Output Registers</vt:lpstr>
      <vt:lpstr>System Libraries Abstract-Away These Details</vt:lpstr>
      <vt:lpstr>Accessing I/O Registers</vt:lpstr>
      <vt:lpstr>Accessing I/O Registers</vt:lpstr>
      <vt:lpstr>Accessing I/O Registers</vt:lpstr>
      <vt:lpstr>Accessing I/O Registers</vt:lpstr>
      <vt:lpstr>Accessing I/O Registers</vt:lpstr>
      <vt:lpstr>Accessing I/O Registers</vt:lpstr>
      <vt:lpstr>Accessing I/O Registers</vt:lpstr>
      <vt:lpstr>Accessing I/O Registers</vt:lpstr>
      <vt:lpstr>Cow Pi Inputs</vt:lpstr>
      <vt:lpstr>Cow Pi Outputs</vt:lpstr>
      <vt:lpstr>Using Input, Changing Output</vt:lpstr>
      <vt:lpstr>Input/Output Demonstration</vt:lpstr>
      <vt:lpstr>Accessing I/O Registers</vt:lpstr>
      <vt:lpstr>Accessing I/O Registers</vt:lpstr>
      <vt:lpstr>Cow Pi Inputs</vt:lpstr>
      <vt:lpstr>Cow Pi Outputs</vt:lpstr>
      <vt:lpstr>Using Input, Changing Output</vt:lpstr>
      <vt:lpstr>Using Input, Changing Output</vt:lpstr>
      <vt:lpstr>Input/Output Demonstration</vt:lpstr>
      <vt:lpstr>Other Memory-Mapped Inputs/Outputs Numeric Displays</vt:lpstr>
      <vt:lpstr>Other Memory-Mapped Inputs/Outputs Numeric Displays</vt:lpstr>
      <vt:lpstr>Other Memory-Mapped Inputs/Outputs Character Displays</vt:lpstr>
      <vt:lpstr>Other Memory-Mapped Inputs/Outputs VGA Pixel Buffer</vt:lpstr>
      <vt:lpstr>Other Memory-Mapped Inputs/Outputs Matrix Keypad</vt:lpstr>
      <vt:lpstr>Other Memory-Mapped Inputs/Outputs Matrix Keypad</vt:lpstr>
      <vt:lpstr>Internal Timer</vt:lpstr>
      <vt:lpstr>Timer Registers</vt:lpstr>
      <vt:lpstr>Timer Registers</vt:lpstr>
      <vt:lpstr>Timer Registers</vt:lpstr>
      <vt:lpstr>Timer Registers</vt:lpstr>
      <vt:lpstr>Internal Timer/Counters</vt:lpstr>
      <vt:lpstr>Internal Timer/Counters</vt:lpstr>
      <vt:lpstr>Internal Timer/Counters</vt:lpstr>
      <vt:lpstr>Internal Timer/Counters</vt:lpstr>
      <vt:lpstr>Timer Registers</vt:lpstr>
      <vt:lpstr>Accessing Timer Registers</vt:lpstr>
      <vt:lpstr>“Blink”</vt:lpstr>
      <vt:lpstr>“Blink” using busy-wait</vt:lpstr>
      <vt:lpstr>“Blink” using busy-wait</vt:lpstr>
      <vt:lpstr>“Blink” using busy-wait Demonstration</vt:lpstr>
      <vt:lpstr>Non-blocking “Blink”</vt:lpstr>
      <vt:lpstr>Non-blocking “Blink” Demonstration</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 Table</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PowerPoint Presentation</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Arduino Nano Interrupts</vt:lpstr>
      <vt:lpstr>ATmega368P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Going to Higher Level of Abstraction</vt:lpstr>
      <vt:lpstr>CowPi Pin Change Interrupt Functions</vt:lpstr>
      <vt:lpstr>CowPi Pin Change Interrupt Functions</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955</cp:revision>
  <dcterms:created xsi:type="dcterms:W3CDTF">2018-01-03T19:54:25Z</dcterms:created>
  <dcterms:modified xsi:type="dcterms:W3CDTF">2024-04-01T00:13:54Z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0x010100E42A6DD737E06248A8374676C39AEBE2</vt:lpwstr>
  </property>
  <property fmtid="{D5CDD505-2E9C-101B-9397-08002B2CF9AE}" pid="3" name="MediaServiceImageTags">
    <vt:lpwstr/>
  </property>
</Properties>
</file>